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06" autoAdjust="0"/>
    <p:restoredTop sz="79167" autoAdjust="0"/>
  </p:normalViewPr>
  <p:slideViewPr>
    <p:cSldViewPr snapToGrid="0">
      <p:cViewPr varScale="1">
        <p:scale>
          <a:sx n="49" d="100"/>
          <a:sy n="49" d="100"/>
        </p:scale>
        <p:origin x="82" y="3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491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837C-68D4-4DF7-9508-C51803C2FC1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AEB-4EC1-46E4-9F40-D95508CAB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9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AEB-4EC1-46E4-9F40-D95508CAB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1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5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63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1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17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9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2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9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278B60-A9F4-4399-B47E-6E14B5968A33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12C5398-B1C1-4503-B0B3-F142FA5FE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58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9097" y="2166364"/>
            <a:ext cx="5998227" cy="1739347"/>
          </a:xfrm>
        </p:spPr>
        <p:txBody>
          <a:bodyPr>
            <a:normAutofit/>
          </a:bodyPr>
          <a:lstStyle/>
          <a:p>
            <a:pPr algn="r" hangingPunct="0"/>
            <a:r>
              <a:rPr lang="en-US" sz="4000" b="1" dirty="0">
                <a:solidFill>
                  <a:srgbClr val="099BDD"/>
                </a:solidFill>
              </a:rPr>
              <a:t>Align Purpose </a:t>
            </a:r>
            <a:r>
              <a:rPr lang="en-US" sz="4000" b="1" dirty="0" smtClean="0">
                <a:solidFill>
                  <a:srgbClr val="099BDD"/>
                </a:solidFill>
              </a:rPr>
              <a:t/>
            </a:r>
            <a:br>
              <a:rPr lang="en-US" sz="4000" b="1" dirty="0" smtClean="0">
                <a:solidFill>
                  <a:srgbClr val="099BDD"/>
                </a:solidFill>
              </a:rPr>
            </a:br>
            <a:r>
              <a:rPr lang="en-US" sz="4000" b="1" smtClean="0">
                <a:solidFill>
                  <a:srgbClr val="099BDD"/>
                </a:solidFill>
              </a:rPr>
              <a:t>and design</a:t>
            </a:r>
            <a:endParaRPr lang="en-US" sz="4000" b="1" dirty="0">
              <a:solidFill>
                <a:srgbClr val="099BD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dirty="0" smtClean="0"/>
              <a:t>Janet Salmons, PhD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17220"/>
            <a:ext cx="4282440" cy="5532120"/>
          </a:xfrm>
          <a:prstGeom prst="rect">
            <a:avLst/>
          </a:prstGeom>
          <a:effectLst>
            <a:glow rad="190500">
              <a:srgbClr val="0070C0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25829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76" y="145916"/>
            <a:ext cx="10413929" cy="6349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7136" y="5643706"/>
            <a:ext cx="10001596" cy="121429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Align Purpose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759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7058</TotalTime>
  <Words>12</Words>
  <Application>Microsoft Office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Corbel</vt:lpstr>
      <vt:lpstr>Wingdings</vt:lpstr>
      <vt:lpstr>Banded</vt:lpstr>
      <vt:lpstr>Align Purpose  and design</vt:lpstr>
      <vt:lpstr>Align Purpose and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Janet Salmons</dc:creator>
  <cp:lastModifiedBy>Janet Salmons</cp:lastModifiedBy>
  <cp:revision>84</cp:revision>
  <dcterms:created xsi:type="dcterms:W3CDTF">2015-07-21T12:29:00Z</dcterms:created>
  <dcterms:modified xsi:type="dcterms:W3CDTF">2015-11-19T14:33:49Z</dcterms:modified>
</cp:coreProperties>
</file>