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8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9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7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84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77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4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9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60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71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6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1F8E-8815-4764-91DE-9900A32E2BFA}" type="datetimeFigureOut">
              <a:rPr lang="en-GB" smtClean="0"/>
              <a:pPr/>
              <a:t>08/02/2017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8F92-8506-40CB-9FAE-5D7D229290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2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B_R_FT9y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0766" y="2367688"/>
            <a:ext cx="5232299" cy="1495576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Chapter 4</a:t>
            </a:r>
            <a:b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Creating </a:t>
            </a:r>
            <a:r>
              <a:rPr lang="en-GB" sz="2800" dirty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Optimum </a:t>
            </a:r>
            <a: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Learning</a:t>
            </a:r>
            <a:b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</a:br>
            <a:r>
              <a:rPr lang="en-GB" sz="2800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Environments for the Child</a:t>
            </a:r>
            <a:endParaRPr lang="en-GB" sz="2800" dirty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" y="78377"/>
            <a:ext cx="6705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980" y="811211"/>
            <a:ext cx="6327791" cy="80166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and Assessment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9850" y="2303715"/>
            <a:ext cx="7769716" cy="3356856"/>
          </a:xfrm>
        </p:spPr>
        <p:txBody>
          <a:bodyPr>
            <a:noAutofit/>
          </a:bodyPr>
          <a:lstStyle/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Key to creating optimum learning environments is the accurate identification and assessment of  children’s learning.</a:t>
            </a:r>
          </a:p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Each day teachers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early years practitioners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engage in assessment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of their pupils’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learning. All too often, however, identification of individual learning needs takes place on a random basis.</a:t>
            </a:r>
          </a:p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Inaccurate identification can mean that for too many children their specific learning needs fail to be recognised, leading to future failure.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97" y="811210"/>
            <a:ext cx="3488797" cy="80166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challenges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055" y="2260173"/>
            <a:ext cx="8570905" cy="371390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Teachers and early years practitioners currently face a range of challenges working with young children especially those who have few positive learning experiences in their homes prior to entering early years settings.</a:t>
            </a:r>
          </a:p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nature and quality of children’s early language experiences learned at home will impact on their future learning. </a:t>
            </a:r>
          </a:p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Frequently, early years practitioners and teachers need to create  environments that compensate for poor learning experiences at home.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97" y="837336"/>
            <a:ext cx="3584591" cy="634412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theory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386" y="2016332"/>
            <a:ext cx="8239979" cy="353973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assessment of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individual learning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needs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must go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far beyond simply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looking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for what might be ‘wrong’ with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child;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should also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focus upon the learning environments that are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being and have, in the past, been created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adults.</a:t>
            </a:r>
          </a:p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 attempt to understand what constitutes effective teaching and learning in schools and thereby accurate identification and assessment, Hattie (2008)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synthesised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findings from research spanning ten years, which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involved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thousands of children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232" y="661850"/>
            <a:ext cx="7625369" cy="593974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teaching and learning visible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843" y="1546068"/>
            <a:ext cx="8910539" cy="5055027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Hattie determined six areas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that play a major part in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learning: the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children themselves, their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homes; their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teachers, their schools, the curricula they received, and the teaching and learning approaches that took place in their schools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Hattie (2012; Hattie and Yates, 2014) then proposed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key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to making real differences in children’s learning is the need to make teaching and learning ‘visible’ i.e. where teachers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engage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in critical and reflective evaluation of their own teaching and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then seek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to view and understand learning through the eyes of the children they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teach.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He also saw the expectations and perceptions of pupils’ abilities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potential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that their teachers held as being a crucial element in creating optimum learning </a:t>
            </a:r>
            <a:r>
              <a:rPr lang="en-GB" sz="2200" cap="non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environmets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4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5" y="661852"/>
            <a:ext cx="8200134" cy="567848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new taxonomy – the work of Marzano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387" y="2025041"/>
            <a:ext cx="9467888" cy="3426525"/>
          </a:xfrm>
        </p:spPr>
        <p:txBody>
          <a:bodyPr>
            <a:normAutofit/>
          </a:bodyPr>
          <a:lstStyle/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Marzano emphasised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how ‘good’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teachers: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goals and offer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clear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feedback;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ctively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support pupils in their interactions with knowledge and new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learning;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Set clear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rules, which they insist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are observed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followed;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stablish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and maintain positive relationships with their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pupils; and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urposely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communicate high expectations of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2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(Marzano, 2005; Marzano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and Kendall, 2006; Marzano, 2007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1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689" y="566057"/>
            <a:ext cx="8313346" cy="654934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new taxonomy – the work of Marzano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804" y="1937955"/>
            <a:ext cx="9485306" cy="426254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Marzano’s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notion of a new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taxonomy is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comprised of three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systems: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Self-System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Metacognitive System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and the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Cognitive System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; these are in addition to a separate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Knowledge Domain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and are key to purposeful and effective thinking and learning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children are tasked with commencing an activity that is new to them, their </a:t>
            </a:r>
            <a:r>
              <a:rPr lang="en-GB" sz="22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Self-System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engages in a process whereby they must decide whether to engage actively with the new activity or instead just continue with the activity they are already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engaged in. Once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engaged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child’s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Metacognitive </a:t>
            </a:r>
            <a:r>
              <a:rPr lang="en-GB" sz="22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then sets goals and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monitors progress. The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child’s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Cognitive System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then engages in processing the new information with existing information whilst the child’s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Knowledge Domain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provides the content, based on what the child already knows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5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72" y="558662"/>
            <a:ext cx="1729666" cy="80166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388" y="2086000"/>
            <a:ext cx="7734882" cy="3086890"/>
          </a:xfrm>
        </p:spPr>
        <p:txBody>
          <a:bodyPr>
            <a:noAutofit/>
          </a:bodyPr>
          <a:lstStyle/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View the following YouTube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video entitled,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The Art &amp; Science of </a:t>
            </a:r>
            <a:r>
              <a:rPr lang="en-GB" sz="2200" i="1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Teaching,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in which Marzano’s ideas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teaching and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children’s learning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are discussed together with effective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means by which teachers can maximize impact upon children’s learning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www.youtube.com/watch?v=YhB_R_FT9y4</a:t>
            </a:r>
            <a:endParaRPr lang="en-GB" sz="22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hen discuss with others examples of times when you have worked with children and used particular verbal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strategies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to extend 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learning.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980" y="531223"/>
            <a:ext cx="2556980" cy="750728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804" y="2120836"/>
            <a:ext cx="9633351" cy="3827119"/>
          </a:xfrm>
        </p:spPr>
        <p:txBody>
          <a:bodyPr>
            <a:normAutofit/>
          </a:bodyPr>
          <a:lstStyle/>
          <a:p>
            <a:pPr algn="just"/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Hattie, J. (2012)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Visible Learning for Teachers: Maximising Impact on Learning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London: Routledge.</a:t>
            </a:r>
            <a:endParaRPr lang="en-GB" sz="22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Hattie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J. and Yates, G.C.R. (2014)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Visible Learning and the Science of How We Learn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London: Sage.</a:t>
            </a:r>
            <a:endParaRPr lang="en-GB" sz="22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Marzano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, R. (2005)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School Leadership that Works: From Research to Results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Alexandria, VA: ASCD.</a:t>
            </a:r>
          </a:p>
          <a:p>
            <a:pPr algn="just"/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Marzano, R. (2007)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The Art and Science of Teaching: A Comprehensive Framework for Effective Instruction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. Alexandria, VA: ASCD.</a:t>
            </a:r>
          </a:p>
          <a:p>
            <a:pPr algn="just"/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Marzano, R. and Kendall, J.S. (2006) </a:t>
            </a:r>
            <a:r>
              <a:rPr lang="en-GB" sz="2200" i="1" cap="none" dirty="0">
                <a:latin typeface="Arial" panose="020B0604020202020204" pitchFamily="34" charset="0"/>
                <a:cs typeface="Arial" panose="020B0604020202020204" pitchFamily="34" charset="0"/>
              </a:rPr>
              <a:t>The New Taxonomy of Educational Objectives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 (2nd </a:t>
            </a:r>
            <a:r>
              <a:rPr lang="en-GB" sz="2200" cap="none" dirty="0" err="1">
                <a:latin typeface="Arial" panose="020B0604020202020204" pitchFamily="34" charset="0"/>
                <a:cs typeface="Arial" panose="020B0604020202020204" pitchFamily="34" charset="0"/>
              </a:rPr>
              <a:t>edn</a:t>
            </a:r>
            <a:r>
              <a:rPr lang="en-GB" sz="2200" cap="none" dirty="0">
                <a:latin typeface="Arial" panose="020B0604020202020204" pitchFamily="34" charset="0"/>
                <a:cs typeface="Arial" panose="020B0604020202020204" pitchFamily="34" charset="0"/>
              </a:rPr>
              <a:t>). Thousand Oaks, CA/London: Sage</a:t>
            </a:r>
            <a:r>
              <a:rPr lang="en-GB" sz="2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395</TotalTime>
  <Words>797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Presentation1</vt:lpstr>
      <vt:lpstr>Chapter 4 Creating Optimum Learning Environments for the Child</vt:lpstr>
      <vt:lpstr>Identification and Assessment</vt:lpstr>
      <vt:lpstr>The challenges</vt:lpstr>
      <vt:lpstr>Focus on theory</vt:lpstr>
      <vt:lpstr>Making teaching and learning visible</vt:lpstr>
      <vt:lpstr>A new taxonomy – the work of Marzano </vt:lpstr>
      <vt:lpstr>A new taxonomy – the work of Marzano </vt:lpstr>
      <vt:lpstr>Activity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Optimum Learning Environments children</dc:title>
  <dc:creator>seanmacblain</dc:creator>
  <cp:lastModifiedBy>CHK040</cp:lastModifiedBy>
  <cp:revision>30</cp:revision>
  <dcterms:created xsi:type="dcterms:W3CDTF">2016-05-31T11:52:53Z</dcterms:created>
  <dcterms:modified xsi:type="dcterms:W3CDTF">2017-02-08T12:40:55Z</dcterms:modified>
</cp:coreProperties>
</file>