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9" r:id="rId2"/>
    <p:sldId id="258" r:id="rId3"/>
    <p:sldId id="282" r:id="rId4"/>
    <p:sldId id="292" r:id="rId5"/>
    <p:sldId id="288" r:id="rId6"/>
    <p:sldId id="289" r:id="rId7"/>
    <p:sldId id="281" r:id="rId8"/>
    <p:sldId id="283" r:id="rId9"/>
    <p:sldId id="284" r:id="rId10"/>
    <p:sldId id="285" r:id="rId11"/>
    <p:sldId id="286" r:id="rId12"/>
    <p:sldId id="287" r:id="rId13"/>
    <p:sldId id="270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8" y="-10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9CE80-4E0B-4F64-BAEE-CF64247510CA}" type="doc">
      <dgm:prSet loTypeId="urn:microsoft.com/office/officeart/2005/8/layout/gear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B7C9F0-C482-4448-AA28-6F6AAA89E901}">
      <dgm:prSet phldrT="[Text]" custT="1"/>
      <dgm:spPr/>
      <dgm:t>
        <a:bodyPr/>
        <a:lstStyle/>
        <a:p>
          <a:r>
            <a:rPr lang="en-US" sz="3200" b="1" smtClean="0"/>
            <a:t>Peer-Reviewed</a:t>
          </a:r>
          <a:br>
            <a:rPr lang="en-US" sz="3200" b="1" smtClean="0"/>
          </a:br>
          <a:r>
            <a:rPr lang="en-US" sz="3200" b="1" smtClean="0"/>
            <a:t>Publishing</a:t>
          </a:r>
          <a:endParaRPr lang="en-US" sz="3200" b="1" dirty="0"/>
        </a:p>
      </dgm:t>
    </dgm:pt>
    <dgm:pt modelId="{568837BB-798D-429E-BAF2-030602197DA0}" type="parTrans" cxnId="{A6580EA8-82EE-4020-A420-18614FA4B109}">
      <dgm:prSet/>
      <dgm:spPr/>
      <dgm:t>
        <a:bodyPr/>
        <a:lstStyle/>
        <a:p>
          <a:endParaRPr lang="en-US"/>
        </a:p>
      </dgm:t>
    </dgm:pt>
    <dgm:pt modelId="{96F71C3B-9D0F-4F25-B684-0DD2F7B03010}" type="sibTrans" cxnId="{A6580EA8-82EE-4020-A420-18614FA4B109}">
      <dgm:prSet/>
      <dgm:spPr/>
      <dgm:t>
        <a:bodyPr/>
        <a:lstStyle/>
        <a:p>
          <a:endParaRPr lang="en-US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B54E6882-E943-47B2-8723-161C4B847ACC}">
      <dgm:prSet phldrT="[Text]" custT="1"/>
      <dgm:spPr/>
      <dgm:t>
        <a:bodyPr/>
        <a:lstStyle/>
        <a:p>
          <a:r>
            <a:rPr lang="en-US" sz="3200" b="1" smtClean="0"/>
            <a:t>Social</a:t>
          </a:r>
          <a:br>
            <a:rPr lang="en-US" sz="3200" b="1" smtClean="0"/>
          </a:br>
          <a:r>
            <a:rPr lang="en-US" sz="3200" b="1" smtClean="0"/>
            <a:t>Media</a:t>
          </a:r>
          <a:endParaRPr lang="en-US" sz="3200" b="1" dirty="0"/>
        </a:p>
      </dgm:t>
    </dgm:pt>
    <dgm:pt modelId="{78ECDB4C-6E81-43A2-B4C8-15F50DAB354E}" type="parTrans" cxnId="{48A42E2D-99F8-4936-83A6-7389129DEB13}">
      <dgm:prSet/>
      <dgm:spPr/>
      <dgm:t>
        <a:bodyPr/>
        <a:lstStyle/>
        <a:p>
          <a:endParaRPr lang="en-US"/>
        </a:p>
      </dgm:t>
    </dgm:pt>
    <dgm:pt modelId="{3511E422-EE07-469E-A4F4-2B50B6180666}" type="sibTrans" cxnId="{48A42E2D-99F8-4936-83A6-7389129DEB13}">
      <dgm:prSet/>
      <dgm:spPr/>
      <dgm:t>
        <a:bodyPr/>
        <a:lstStyle/>
        <a:p>
          <a:endParaRPr lang="en-US"/>
        </a:p>
      </dgm:t>
    </dgm:pt>
    <dgm:pt modelId="{A643A719-AB4A-4D9F-B866-ED8FA1F1791A}">
      <dgm:prSet phldrT="[Text]" custT="1"/>
      <dgm:spPr/>
      <dgm:t>
        <a:bodyPr/>
        <a:lstStyle/>
        <a:p>
          <a:r>
            <a:rPr lang="en-US" sz="3200" b="1" smtClean="0"/>
            <a:t>Blogs</a:t>
          </a:r>
          <a:endParaRPr lang="en-US" sz="3200" b="1" dirty="0"/>
        </a:p>
      </dgm:t>
    </dgm:pt>
    <dgm:pt modelId="{4BDCEEF8-56A0-4909-87CA-FE4001298B52}" type="parTrans" cxnId="{A757D26E-BC5F-4A22-B582-36FFE192D900}">
      <dgm:prSet/>
      <dgm:spPr/>
      <dgm:t>
        <a:bodyPr/>
        <a:lstStyle/>
        <a:p>
          <a:endParaRPr lang="en-US"/>
        </a:p>
      </dgm:t>
    </dgm:pt>
    <dgm:pt modelId="{A2C6CDC2-4C88-4995-A974-1C26421A8ED0}" type="sibTrans" cxnId="{A757D26E-BC5F-4A22-B582-36FFE192D900}">
      <dgm:prSet/>
      <dgm:spPr/>
      <dgm:t>
        <a:bodyPr/>
        <a:lstStyle/>
        <a:p>
          <a:endParaRPr lang="en-US"/>
        </a:p>
      </dgm:t>
    </dgm:pt>
    <dgm:pt modelId="{4688BE92-F173-487C-866B-C5A02C3A9B9D}" type="pres">
      <dgm:prSet presAssocID="{1DE9CE80-4E0B-4F64-BAEE-CF64247510CA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B5C742-DBEC-4FDC-A1F5-EDF435DFB0FD}" type="pres">
      <dgm:prSet presAssocID="{5EB7C9F0-C482-4448-AA28-6F6AAA89E90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A3F87-DF02-413B-A0F6-6D5693DD0DE3}" type="pres">
      <dgm:prSet presAssocID="{5EB7C9F0-C482-4448-AA28-6F6AAA89E901}" presName="gear1srcNode" presStyleLbl="node1" presStyleIdx="0" presStyleCnt="3"/>
      <dgm:spPr/>
      <dgm:t>
        <a:bodyPr/>
        <a:lstStyle/>
        <a:p>
          <a:endParaRPr lang="en-US"/>
        </a:p>
      </dgm:t>
    </dgm:pt>
    <dgm:pt modelId="{95E4525F-E9E3-4FDC-B71C-4D658985BD39}" type="pres">
      <dgm:prSet presAssocID="{5EB7C9F0-C482-4448-AA28-6F6AAA89E901}" presName="gear1dstNode" presStyleLbl="node1" presStyleIdx="0" presStyleCnt="3"/>
      <dgm:spPr/>
      <dgm:t>
        <a:bodyPr/>
        <a:lstStyle/>
        <a:p>
          <a:endParaRPr lang="en-US"/>
        </a:p>
      </dgm:t>
    </dgm:pt>
    <dgm:pt modelId="{FA7C687C-67DF-4061-A562-4E896508E74F}" type="pres">
      <dgm:prSet presAssocID="{B54E6882-E943-47B2-8723-161C4B847AC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8B2CA-3673-473C-8405-EC4F2819A11C}" type="pres">
      <dgm:prSet presAssocID="{B54E6882-E943-47B2-8723-161C4B847ACC}" presName="gear2srcNode" presStyleLbl="node1" presStyleIdx="1" presStyleCnt="3"/>
      <dgm:spPr/>
      <dgm:t>
        <a:bodyPr/>
        <a:lstStyle/>
        <a:p>
          <a:endParaRPr lang="en-US"/>
        </a:p>
      </dgm:t>
    </dgm:pt>
    <dgm:pt modelId="{2669717D-91BA-443C-A7DC-2EA81EFB78C4}" type="pres">
      <dgm:prSet presAssocID="{B54E6882-E943-47B2-8723-161C4B847ACC}" presName="gear2dstNode" presStyleLbl="node1" presStyleIdx="1" presStyleCnt="3"/>
      <dgm:spPr/>
      <dgm:t>
        <a:bodyPr/>
        <a:lstStyle/>
        <a:p>
          <a:endParaRPr lang="en-US"/>
        </a:p>
      </dgm:t>
    </dgm:pt>
    <dgm:pt modelId="{E41C750A-6E0C-4E15-BDC5-3E988E4CDA8A}" type="pres">
      <dgm:prSet presAssocID="{A643A719-AB4A-4D9F-B866-ED8FA1F1791A}" presName="gear3" presStyleLbl="node1" presStyleIdx="2" presStyleCnt="3"/>
      <dgm:spPr/>
      <dgm:t>
        <a:bodyPr/>
        <a:lstStyle/>
        <a:p>
          <a:endParaRPr lang="en-US"/>
        </a:p>
      </dgm:t>
    </dgm:pt>
    <dgm:pt modelId="{4A901CB3-DEFB-4263-A0A9-0482E773222E}" type="pres">
      <dgm:prSet presAssocID="{A643A719-AB4A-4D9F-B866-ED8FA1F1791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C9DCC-C9A1-4387-9ADE-A46734432109}" type="pres">
      <dgm:prSet presAssocID="{A643A719-AB4A-4D9F-B866-ED8FA1F1791A}" presName="gear3srcNode" presStyleLbl="node1" presStyleIdx="2" presStyleCnt="3"/>
      <dgm:spPr/>
      <dgm:t>
        <a:bodyPr/>
        <a:lstStyle/>
        <a:p>
          <a:endParaRPr lang="en-US"/>
        </a:p>
      </dgm:t>
    </dgm:pt>
    <dgm:pt modelId="{0445EC9A-0AA3-40E3-9CC9-BD76D1D384B9}" type="pres">
      <dgm:prSet presAssocID="{A643A719-AB4A-4D9F-B866-ED8FA1F1791A}" presName="gear3dstNode" presStyleLbl="node1" presStyleIdx="2" presStyleCnt="3"/>
      <dgm:spPr/>
      <dgm:t>
        <a:bodyPr/>
        <a:lstStyle/>
        <a:p>
          <a:endParaRPr lang="en-US"/>
        </a:p>
      </dgm:t>
    </dgm:pt>
    <dgm:pt modelId="{F8FE1439-CB93-4579-8F06-BDF79E05ECD1}" type="pres">
      <dgm:prSet presAssocID="{96F71C3B-9D0F-4F25-B684-0DD2F7B03010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C83539D-6EB6-4795-B53C-1C9D289CB673}" type="pres">
      <dgm:prSet presAssocID="{3511E422-EE07-469E-A4F4-2B50B618066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18C1874C-6899-446C-B821-FE53C3249AD2}" type="pres">
      <dgm:prSet presAssocID="{A2C6CDC2-4C88-4995-A974-1C26421A8ED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80706D1-1285-4635-89EF-375CA7DD5DC4}" type="presOf" srcId="{96F71C3B-9D0F-4F25-B684-0DD2F7B03010}" destId="{F8FE1439-CB93-4579-8F06-BDF79E05ECD1}" srcOrd="0" destOrd="0" presId="urn:microsoft.com/office/officeart/2005/8/layout/gear1"/>
    <dgm:cxn modelId="{C21360CF-F8BE-4B71-91A7-17A7ED27D0AC}" type="presOf" srcId="{1DE9CE80-4E0B-4F64-BAEE-CF64247510CA}" destId="{4688BE92-F173-487C-866B-C5A02C3A9B9D}" srcOrd="0" destOrd="0" presId="urn:microsoft.com/office/officeart/2005/8/layout/gear1"/>
    <dgm:cxn modelId="{67476D72-1597-4044-8389-EAE0A11F474C}" type="presOf" srcId="{B54E6882-E943-47B2-8723-161C4B847ACC}" destId="{7298B2CA-3673-473C-8405-EC4F2819A11C}" srcOrd="1" destOrd="0" presId="urn:microsoft.com/office/officeart/2005/8/layout/gear1"/>
    <dgm:cxn modelId="{FFCD372B-F5FC-4070-B55C-F9822051FDEF}" type="presOf" srcId="{B54E6882-E943-47B2-8723-161C4B847ACC}" destId="{2669717D-91BA-443C-A7DC-2EA81EFB78C4}" srcOrd="2" destOrd="0" presId="urn:microsoft.com/office/officeart/2005/8/layout/gear1"/>
    <dgm:cxn modelId="{87222A5A-9322-473A-BC0C-7C5F7F636F9D}" type="presOf" srcId="{5EB7C9F0-C482-4448-AA28-6F6AAA89E901}" destId="{3DB5C742-DBEC-4FDC-A1F5-EDF435DFB0FD}" srcOrd="0" destOrd="0" presId="urn:microsoft.com/office/officeart/2005/8/layout/gear1"/>
    <dgm:cxn modelId="{1A98CFC6-1303-4EBC-9888-BDFB800110B0}" type="presOf" srcId="{A2C6CDC2-4C88-4995-A974-1C26421A8ED0}" destId="{18C1874C-6899-446C-B821-FE53C3249AD2}" srcOrd="0" destOrd="0" presId="urn:microsoft.com/office/officeart/2005/8/layout/gear1"/>
    <dgm:cxn modelId="{ACD825A8-3ADC-4566-BEBF-BF0817FF588E}" type="presOf" srcId="{5EB7C9F0-C482-4448-AA28-6F6AAA89E901}" destId="{95E4525F-E9E3-4FDC-B71C-4D658985BD39}" srcOrd="2" destOrd="0" presId="urn:microsoft.com/office/officeart/2005/8/layout/gear1"/>
    <dgm:cxn modelId="{D0319337-6A00-4D1B-B993-95A0190890F4}" type="presOf" srcId="{B54E6882-E943-47B2-8723-161C4B847ACC}" destId="{FA7C687C-67DF-4061-A562-4E896508E74F}" srcOrd="0" destOrd="0" presId="urn:microsoft.com/office/officeart/2005/8/layout/gear1"/>
    <dgm:cxn modelId="{1976CC41-7BD3-4D14-96FC-A535F529F347}" type="presOf" srcId="{A643A719-AB4A-4D9F-B866-ED8FA1F1791A}" destId="{9CEC9DCC-C9A1-4387-9ADE-A46734432109}" srcOrd="2" destOrd="0" presId="urn:microsoft.com/office/officeart/2005/8/layout/gear1"/>
    <dgm:cxn modelId="{A6580EA8-82EE-4020-A420-18614FA4B109}" srcId="{1DE9CE80-4E0B-4F64-BAEE-CF64247510CA}" destId="{5EB7C9F0-C482-4448-AA28-6F6AAA89E901}" srcOrd="0" destOrd="0" parTransId="{568837BB-798D-429E-BAF2-030602197DA0}" sibTransId="{96F71C3B-9D0F-4F25-B684-0DD2F7B03010}"/>
    <dgm:cxn modelId="{F44139C7-323A-4FF0-8166-2269A71316FC}" type="presOf" srcId="{A643A719-AB4A-4D9F-B866-ED8FA1F1791A}" destId="{E41C750A-6E0C-4E15-BDC5-3E988E4CDA8A}" srcOrd="0" destOrd="0" presId="urn:microsoft.com/office/officeart/2005/8/layout/gear1"/>
    <dgm:cxn modelId="{C1F77D12-543C-423D-ABC6-2FEC0DA51DF9}" type="presOf" srcId="{A643A719-AB4A-4D9F-B866-ED8FA1F1791A}" destId="{4A901CB3-DEFB-4263-A0A9-0482E773222E}" srcOrd="1" destOrd="0" presId="urn:microsoft.com/office/officeart/2005/8/layout/gear1"/>
    <dgm:cxn modelId="{18A7CB85-398D-4815-BE2E-58B300816FED}" type="presOf" srcId="{3511E422-EE07-469E-A4F4-2B50B6180666}" destId="{4C83539D-6EB6-4795-B53C-1C9D289CB673}" srcOrd="0" destOrd="0" presId="urn:microsoft.com/office/officeart/2005/8/layout/gear1"/>
    <dgm:cxn modelId="{48A42E2D-99F8-4936-83A6-7389129DEB13}" srcId="{1DE9CE80-4E0B-4F64-BAEE-CF64247510CA}" destId="{B54E6882-E943-47B2-8723-161C4B847ACC}" srcOrd="1" destOrd="0" parTransId="{78ECDB4C-6E81-43A2-B4C8-15F50DAB354E}" sibTransId="{3511E422-EE07-469E-A4F4-2B50B6180666}"/>
    <dgm:cxn modelId="{17316C17-FE1B-4E90-944A-4DD84FCDF834}" type="presOf" srcId="{A643A719-AB4A-4D9F-B866-ED8FA1F1791A}" destId="{0445EC9A-0AA3-40E3-9CC9-BD76D1D384B9}" srcOrd="3" destOrd="0" presId="urn:microsoft.com/office/officeart/2005/8/layout/gear1"/>
    <dgm:cxn modelId="{A757D26E-BC5F-4A22-B582-36FFE192D900}" srcId="{1DE9CE80-4E0B-4F64-BAEE-CF64247510CA}" destId="{A643A719-AB4A-4D9F-B866-ED8FA1F1791A}" srcOrd="2" destOrd="0" parTransId="{4BDCEEF8-56A0-4909-87CA-FE4001298B52}" sibTransId="{A2C6CDC2-4C88-4995-A974-1C26421A8ED0}"/>
    <dgm:cxn modelId="{9762BD1C-B76A-4647-A62F-C245076ABE54}" type="presOf" srcId="{5EB7C9F0-C482-4448-AA28-6F6AAA89E901}" destId="{67EA3F87-DF02-413B-A0F6-6D5693DD0DE3}" srcOrd="1" destOrd="0" presId="urn:microsoft.com/office/officeart/2005/8/layout/gear1"/>
    <dgm:cxn modelId="{84601015-2856-4FF5-A901-DB48724010A5}" type="presParOf" srcId="{4688BE92-F173-487C-866B-C5A02C3A9B9D}" destId="{3DB5C742-DBEC-4FDC-A1F5-EDF435DFB0FD}" srcOrd="0" destOrd="0" presId="urn:microsoft.com/office/officeart/2005/8/layout/gear1"/>
    <dgm:cxn modelId="{0A6D1265-7E66-4707-8AFC-D1DAC0A2FDB8}" type="presParOf" srcId="{4688BE92-F173-487C-866B-C5A02C3A9B9D}" destId="{67EA3F87-DF02-413B-A0F6-6D5693DD0DE3}" srcOrd="1" destOrd="0" presId="urn:microsoft.com/office/officeart/2005/8/layout/gear1"/>
    <dgm:cxn modelId="{180F49E1-16F4-4DEC-9131-1F312F5DFD27}" type="presParOf" srcId="{4688BE92-F173-487C-866B-C5A02C3A9B9D}" destId="{95E4525F-E9E3-4FDC-B71C-4D658985BD39}" srcOrd="2" destOrd="0" presId="urn:microsoft.com/office/officeart/2005/8/layout/gear1"/>
    <dgm:cxn modelId="{6144C988-B3CE-4EE6-A1B0-D68D272C21D2}" type="presParOf" srcId="{4688BE92-F173-487C-866B-C5A02C3A9B9D}" destId="{FA7C687C-67DF-4061-A562-4E896508E74F}" srcOrd="3" destOrd="0" presId="urn:microsoft.com/office/officeart/2005/8/layout/gear1"/>
    <dgm:cxn modelId="{56425B27-A873-4CFD-8F67-11A1775968FC}" type="presParOf" srcId="{4688BE92-F173-487C-866B-C5A02C3A9B9D}" destId="{7298B2CA-3673-473C-8405-EC4F2819A11C}" srcOrd="4" destOrd="0" presId="urn:microsoft.com/office/officeart/2005/8/layout/gear1"/>
    <dgm:cxn modelId="{1EE89837-D99D-4322-9409-67CFE4980400}" type="presParOf" srcId="{4688BE92-F173-487C-866B-C5A02C3A9B9D}" destId="{2669717D-91BA-443C-A7DC-2EA81EFB78C4}" srcOrd="5" destOrd="0" presId="urn:microsoft.com/office/officeart/2005/8/layout/gear1"/>
    <dgm:cxn modelId="{E5A54943-CF1A-46E7-85D3-3CBF3D6684D8}" type="presParOf" srcId="{4688BE92-F173-487C-866B-C5A02C3A9B9D}" destId="{E41C750A-6E0C-4E15-BDC5-3E988E4CDA8A}" srcOrd="6" destOrd="0" presId="urn:microsoft.com/office/officeart/2005/8/layout/gear1"/>
    <dgm:cxn modelId="{A7DCD9D6-D9E6-4333-9E36-594F6E9C0D83}" type="presParOf" srcId="{4688BE92-F173-487C-866B-C5A02C3A9B9D}" destId="{4A901CB3-DEFB-4263-A0A9-0482E773222E}" srcOrd="7" destOrd="0" presId="urn:microsoft.com/office/officeart/2005/8/layout/gear1"/>
    <dgm:cxn modelId="{22F0FB06-4EBB-4EF0-A97F-7046098ED43F}" type="presParOf" srcId="{4688BE92-F173-487C-866B-C5A02C3A9B9D}" destId="{9CEC9DCC-C9A1-4387-9ADE-A46734432109}" srcOrd="8" destOrd="0" presId="urn:microsoft.com/office/officeart/2005/8/layout/gear1"/>
    <dgm:cxn modelId="{F6AF0431-EB01-406C-9B9E-6E724CFB0CB7}" type="presParOf" srcId="{4688BE92-F173-487C-866B-C5A02C3A9B9D}" destId="{0445EC9A-0AA3-40E3-9CC9-BD76D1D384B9}" srcOrd="9" destOrd="0" presId="urn:microsoft.com/office/officeart/2005/8/layout/gear1"/>
    <dgm:cxn modelId="{53490F30-105C-4867-B68C-022CA2A8A8D9}" type="presParOf" srcId="{4688BE92-F173-487C-866B-C5A02C3A9B9D}" destId="{F8FE1439-CB93-4579-8F06-BDF79E05ECD1}" srcOrd="10" destOrd="0" presId="urn:microsoft.com/office/officeart/2005/8/layout/gear1"/>
    <dgm:cxn modelId="{75236755-1849-4E3D-AB84-71A647956A23}" type="presParOf" srcId="{4688BE92-F173-487C-866B-C5A02C3A9B9D}" destId="{4C83539D-6EB6-4795-B53C-1C9D289CB673}" srcOrd="11" destOrd="0" presId="urn:microsoft.com/office/officeart/2005/8/layout/gear1"/>
    <dgm:cxn modelId="{1EA399D0-3D25-4FF4-AAB5-7CD0EC68C276}" type="presParOf" srcId="{4688BE92-F173-487C-866B-C5A02C3A9B9D}" destId="{18C1874C-6899-446C-B821-FE53C3249A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D0CEC-A3F1-46DD-93BB-C90875081B34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C8A4288-7A89-4D12-A1C0-2D4C70FD1AE4}">
      <dgm:prSet phldrT="[Text]"/>
      <dgm:spPr/>
      <dgm:t>
        <a:bodyPr/>
        <a:lstStyle/>
        <a:p>
          <a:r>
            <a:rPr lang="en-US" dirty="0" smtClean="0"/>
            <a:t>Comprehensive</a:t>
          </a:r>
          <a:endParaRPr lang="en-US" dirty="0"/>
        </a:p>
      </dgm:t>
    </dgm:pt>
    <dgm:pt modelId="{B732C15B-0330-4AFB-BC9A-752334691F2F}" type="parTrans" cxnId="{977BD541-767E-4225-BFDC-122F3377EEF2}">
      <dgm:prSet/>
      <dgm:spPr/>
      <dgm:t>
        <a:bodyPr/>
        <a:lstStyle/>
        <a:p>
          <a:endParaRPr lang="en-US"/>
        </a:p>
      </dgm:t>
    </dgm:pt>
    <dgm:pt modelId="{43604EFC-B371-4F72-90FE-6772FE1D880C}" type="sibTrans" cxnId="{977BD541-767E-4225-BFDC-122F3377EEF2}">
      <dgm:prSet/>
      <dgm:spPr/>
      <dgm:t>
        <a:bodyPr/>
        <a:lstStyle/>
        <a:p>
          <a:endParaRPr lang="en-US"/>
        </a:p>
      </dgm:t>
    </dgm:pt>
    <dgm:pt modelId="{91BCA2D9-1392-4D47-84BF-16C1112A589E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Article</a:t>
          </a:r>
          <a:endParaRPr lang="en-US" dirty="0"/>
        </a:p>
      </dgm:t>
    </dgm:pt>
    <dgm:pt modelId="{6FD8385C-3F38-4A03-B043-295105081A3C}" type="parTrans" cxnId="{A86C71B8-B5C2-407D-BBC1-3B2BEA5B2FF8}">
      <dgm:prSet/>
      <dgm:spPr/>
      <dgm:t>
        <a:bodyPr/>
        <a:lstStyle/>
        <a:p>
          <a:endParaRPr lang="en-US"/>
        </a:p>
      </dgm:t>
    </dgm:pt>
    <dgm:pt modelId="{1507050D-682C-40E9-B1CD-F0D96C34193A}" type="sibTrans" cxnId="{A86C71B8-B5C2-407D-BBC1-3B2BEA5B2FF8}">
      <dgm:prSet/>
      <dgm:spPr/>
      <dgm:t>
        <a:bodyPr/>
        <a:lstStyle/>
        <a:p>
          <a:endParaRPr lang="en-US"/>
        </a:p>
      </dgm:t>
    </dgm:pt>
    <dgm:pt modelId="{4F638AAC-32D3-44FC-9CCC-E241EEADFE00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Book or chapter</a:t>
          </a:r>
          <a:endParaRPr lang="en-US" dirty="0"/>
        </a:p>
      </dgm:t>
    </dgm:pt>
    <dgm:pt modelId="{1D8481B3-EE91-4A0B-93EA-F29D51D87069}" type="parTrans" cxnId="{B574158E-EB5A-43EF-A5A4-51775E4D2210}">
      <dgm:prSet/>
      <dgm:spPr/>
      <dgm:t>
        <a:bodyPr/>
        <a:lstStyle/>
        <a:p>
          <a:endParaRPr lang="en-US"/>
        </a:p>
      </dgm:t>
    </dgm:pt>
    <dgm:pt modelId="{0875081E-8A0E-4DC7-80D6-8BBDA5D5AD6C}" type="sibTrans" cxnId="{B574158E-EB5A-43EF-A5A4-51775E4D2210}">
      <dgm:prSet/>
      <dgm:spPr/>
      <dgm:t>
        <a:bodyPr/>
        <a:lstStyle/>
        <a:p>
          <a:endParaRPr lang="en-US"/>
        </a:p>
      </dgm:t>
    </dgm:pt>
    <dgm:pt modelId="{047A1BC5-6590-4E98-91A5-52B14120F2F6}">
      <dgm:prSet phldrT="[Text]"/>
      <dgm:spPr/>
      <dgm:t>
        <a:bodyPr/>
        <a:lstStyle/>
        <a:p>
          <a:r>
            <a:rPr lang="en-US" dirty="0" smtClean="0"/>
            <a:t>Summary</a:t>
          </a:r>
          <a:endParaRPr lang="en-US" dirty="0"/>
        </a:p>
      </dgm:t>
    </dgm:pt>
    <dgm:pt modelId="{D7C25D09-FC61-4730-BCE1-081B7A57B908}" type="parTrans" cxnId="{BC065E48-0935-409C-AD34-17360D19AF4B}">
      <dgm:prSet/>
      <dgm:spPr/>
      <dgm:t>
        <a:bodyPr/>
        <a:lstStyle/>
        <a:p>
          <a:endParaRPr lang="en-US"/>
        </a:p>
      </dgm:t>
    </dgm:pt>
    <dgm:pt modelId="{A1EEE3BB-EE3D-4C06-9A73-DC934A1E2863}" type="sibTrans" cxnId="{BC065E48-0935-409C-AD34-17360D19AF4B}">
      <dgm:prSet/>
      <dgm:spPr/>
      <dgm:t>
        <a:bodyPr/>
        <a:lstStyle/>
        <a:p>
          <a:endParaRPr lang="en-US"/>
        </a:p>
      </dgm:t>
    </dgm:pt>
    <dgm:pt modelId="{D623EBB9-94B9-4878-B1D7-FFC941B71733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Presentation</a:t>
          </a:r>
          <a:endParaRPr lang="en-US" dirty="0"/>
        </a:p>
      </dgm:t>
    </dgm:pt>
    <dgm:pt modelId="{29854A19-F4D0-43F6-A4BF-B42B8BAA41FC}" type="parTrans" cxnId="{9A764C91-1C10-43CA-8CE7-8F564B3C6BF1}">
      <dgm:prSet/>
      <dgm:spPr/>
      <dgm:t>
        <a:bodyPr/>
        <a:lstStyle/>
        <a:p>
          <a:endParaRPr lang="en-US"/>
        </a:p>
      </dgm:t>
    </dgm:pt>
    <dgm:pt modelId="{9C19DE8B-0219-44E4-BCDC-63AD61C24F3C}" type="sibTrans" cxnId="{9A764C91-1C10-43CA-8CE7-8F564B3C6BF1}">
      <dgm:prSet/>
      <dgm:spPr/>
      <dgm:t>
        <a:bodyPr/>
        <a:lstStyle/>
        <a:p>
          <a:endParaRPr lang="en-US"/>
        </a:p>
      </dgm:t>
    </dgm:pt>
    <dgm:pt modelId="{56DC0A3E-BA76-4166-840C-7726DC5E34AC}">
      <dgm:prSet phldrT="[Text]"/>
      <dgm:spPr/>
      <dgm:t>
        <a:bodyPr/>
        <a:lstStyle/>
        <a:p>
          <a:r>
            <a:rPr lang="en-US" dirty="0" smtClean="0"/>
            <a:t>Online posts</a:t>
          </a:r>
          <a:endParaRPr lang="en-US" dirty="0"/>
        </a:p>
      </dgm:t>
    </dgm:pt>
    <dgm:pt modelId="{BEF08249-D28E-49D8-A651-93A79C6E6510}" type="parTrans" cxnId="{41E5B226-F4E0-4284-9863-C7EC15AAC292}">
      <dgm:prSet/>
      <dgm:spPr/>
      <dgm:t>
        <a:bodyPr/>
        <a:lstStyle/>
        <a:p>
          <a:endParaRPr lang="en-US"/>
        </a:p>
      </dgm:t>
    </dgm:pt>
    <dgm:pt modelId="{EC7CFECE-C9D0-4930-B29F-135B69FC0A55}" type="sibTrans" cxnId="{41E5B226-F4E0-4284-9863-C7EC15AAC292}">
      <dgm:prSet/>
      <dgm:spPr/>
      <dgm:t>
        <a:bodyPr/>
        <a:lstStyle/>
        <a:p>
          <a:endParaRPr lang="en-US"/>
        </a:p>
      </dgm:t>
    </dgm:pt>
    <dgm:pt modelId="{41541870-32CB-4486-A5F5-ADF9D028D723}" type="pres">
      <dgm:prSet presAssocID="{899D0CEC-A3F1-46DD-93BB-C90875081B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DF238C-3CB9-4DC9-A7C4-61123A9089B5}" type="pres">
      <dgm:prSet presAssocID="{3C8A4288-7A89-4D12-A1C0-2D4C70FD1AE4}" presName="vertFlow" presStyleCnt="0"/>
      <dgm:spPr/>
    </dgm:pt>
    <dgm:pt modelId="{1D032485-1094-40B4-A955-4111584968F2}" type="pres">
      <dgm:prSet presAssocID="{3C8A4288-7A89-4D12-A1C0-2D4C70FD1AE4}" presName="header" presStyleLbl="node1" presStyleIdx="0" presStyleCnt="2"/>
      <dgm:spPr/>
      <dgm:t>
        <a:bodyPr/>
        <a:lstStyle/>
        <a:p>
          <a:endParaRPr lang="en-US"/>
        </a:p>
      </dgm:t>
    </dgm:pt>
    <dgm:pt modelId="{FB30095A-546C-48FD-AFCD-64BE7D54B0F1}" type="pres">
      <dgm:prSet presAssocID="{6FD8385C-3F38-4A03-B043-295105081A3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92B3FD6-B5B8-42E1-8CF4-550F38943A4E}" type="pres">
      <dgm:prSet presAssocID="{91BCA2D9-1392-4D47-84BF-16C1112A589E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F581A-C159-46CD-BB9D-690340289037}" type="pres">
      <dgm:prSet presAssocID="{1507050D-682C-40E9-B1CD-F0D96C34193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08ED5A2-77F6-46BD-AEB0-ABB3C2A42A41}" type="pres">
      <dgm:prSet presAssocID="{4F638AAC-32D3-44FC-9CCC-E241EEADFE00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16EAD-16EC-4EC1-98DA-161117475170}" type="pres">
      <dgm:prSet presAssocID="{3C8A4288-7A89-4D12-A1C0-2D4C70FD1AE4}" presName="hSp" presStyleCnt="0"/>
      <dgm:spPr/>
    </dgm:pt>
    <dgm:pt modelId="{C191E358-EEE8-4747-BFA5-EBD8EF125B9B}" type="pres">
      <dgm:prSet presAssocID="{047A1BC5-6590-4E98-91A5-52B14120F2F6}" presName="vertFlow" presStyleCnt="0"/>
      <dgm:spPr/>
    </dgm:pt>
    <dgm:pt modelId="{59EEED2C-3C8D-4395-9023-76A36DA68F58}" type="pres">
      <dgm:prSet presAssocID="{047A1BC5-6590-4E98-91A5-52B14120F2F6}" presName="header" presStyleLbl="node1" presStyleIdx="1" presStyleCnt="2"/>
      <dgm:spPr/>
      <dgm:t>
        <a:bodyPr/>
        <a:lstStyle/>
        <a:p>
          <a:endParaRPr lang="en-US"/>
        </a:p>
      </dgm:t>
    </dgm:pt>
    <dgm:pt modelId="{03577718-6BCF-4D40-9DB0-0072868A2C7A}" type="pres">
      <dgm:prSet presAssocID="{29854A19-F4D0-43F6-A4BF-B42B8BAA41F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93E08AE-0407-4DB2-9D82-F40000CE9B99}" type="pres">
      <dgm:prSet presAssocID="{D623EBB9-94B9-4878-B1D7-FFC941B71733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1B84D-3186-4B34-9172-036A7DB7A939}" type="pres">
      <dgm:prSet presAssocID="{9C19DE8B-0219-44E4-BCDC-63AD61C24F3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3BE7B36-E312-402B-A9A5-80F0D0B50835}" type="pres">
      <dgm:prSet presAssocID="{56DC0A3E-BA76-4166-840C-7726DC5E34AC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F4491-BB1A-4D26-BB0B-9164D8014FA9}" type="presOf" srcId="{56DC0A3E-BA76-4166-840C-7726DC5E34AC}" destId="{13BE7B36-E312-402B-A9A5-80F0D0B50835}" srcOrd="0" destOrd="0" presId="urn:microsoft.com/office/officeart/2005/8/layout/lProcess1"/>
    <dgm:cxn modelId="{977BD541-767E-4225-BFDC-122F3377EEF2}" srcId="{899D0CEC-A3F1-46DD-93BB-C90875081B34}" destId="{3C8A4288-7A89-4D12-A1C0-2D4C70FD1AE4}" srcOrd="0" destOrd="0" parTransId="{B732C15B-0330-4AFB-BC9A-752334691F2F}" sibTransId="{43604EFC-B371-4F72-90FE-6772FE1D880C}"/>
    <dgm:cxn modelId="{97B72EDF-A5C8-4B80-B6E1-88A445E376A9}" type="presOf" srcId="{047A1BC5-6590-4E98-91A5-52B14120F2F6}" destId="{59EEED2C-3C8D-4395-9023-76A36DA68F58}" srcOrd="0" destOrd="0" presId="urn:microsoft.com/office/officeart/2005/8/layout/lProcess1"/>
    <dgm:cxn modelId="{A2922BF6-F981-44F9-BA4B-D864BCFAA985}" type="presOf" srcId="{899D0CEC-A3F1-46DD-93BB-C90875081B34}" destId="{41541870-32CB-4486-A5F5-ADF9D028D723}" srcOrd="0" destOrd="0" presId="urn:microsoft.com/office/officeart/2005/8/layout/lProcess1"/>
    <dgm:cxn modelId="{C6C5C325-D203-4CF6-B0FC-D1029FFE3631}" type="presOf" srcId="{4F638AAC-32D3-44FC-9CCC-E241EEADFE00}" destId="{808ED5A2-77F6-46BD-AEB0-ABB3C2A42A41}" srcOrd="0" destOrd="0" presId="urn:microsoft.com/office/officeart/2005/8/layout/lProcess1"/>
    <dgm:cxn modelId="{5DF27869-6ACE-49D0-9D46-9D113077C576}" type="presOf" srcId="{3C8A4288-7A89-4D12-A1C0-2D4C70FD1AE4}" destId="{1D032485-1094-40B4-A955-4111584968F2}" srcOrd="0" destOrd="0" presId="urn:microsoft.com/office/officeart/2005/8/layout/lProcess1"/>
    <dgm:cxn modelId="{41E5B226-F4E0-4284-9863-C7EC15AAC292}" srcId="{047A1BC5-6590-4E98-91A5-52B14120F2F6}" destId="{56DC0A3E-BA76-4166-840C-7726DC5E34AC}" srcOrd="1" destOrd="0" parTransId="{BEF08249-D28E-49D8-A651-93A79C6E6510}" sibTransId="{EC7CFECE-C9D0-4930-B29F-135B69FC0A55}"/>
    <dgm:cxn modelId="{23531CC8-9027-4AD0-9282-255B4AD1B098}" type="presOf" srcId="{1507050D-682C-40E9-B1CD-F0D96C34193A}" destId="{5BAF581A-C159-46CD-BB9D-690340289037}" srcOrd="0" destOrd="0" presId="urn:microsoft.com/office/officeart/2005/8/layout/lProcess1"/>
    <dgm:cxn modelId="{A86C71B8-B5C2-407D-BBC1-3B2BEA5B2FF8}" srcId="{3C8A4288-7A89-4D12-A1C0-2D4C70FD1AE4}" destId="{91BCA2D9-1392-4D47-84BF-16C1112A589E}" srcOrd="0" destOrd="0" parTransId="{6FD8385C-3F38-4A03-B043-295105081A3C}" sibTransId="{1507050D-682C-40E9-B1CD-F0D96C34193A}"/>
    <dgm:cxn modelId="{750BE17D-5A3C-4865-9234-6BAF70B04B14}" type="presOf" srcId="{D623EBB9-94B9-4878-B1D7-FFC941B71733}" destId="{193E08AE-0407-4DB2-9D82-F40000CE9B99}" srcOrd="0" destOrd="0" presId="urn:microsoft.com/office/officeart/2005/8/layout/lProcess1"/>
    <dgm:cxn modelId="{08D948E4-DCE2-4D45-AD06-68E807CE8896}" type="presOf" srcId="{9C19DE8B-0219-44E4-BCDC-63AD61C24F3C}" destId="{7DE1B84D-3186-4B34-9172-036A7DB7A939}" srcOrd="0" destOrd="0" presId="urn:microsoft.com/office/officeart/2005/8/layout/lProcess1"/>
    <dgm:cxn modelId="{BC065E48-0935-409C-AD34-17360D19AF4B}" srcId="{899D0CEC-A3F1-46DD-93BB-C90875081B34}" destId="{047A1BC5-6590-4E98-91A5-52B14120F2F6}" srcOrd="1" destOrd="0" parTransId="{D7C25D09-FC61-4730-BCE1-081B7A57B908}" sibTransId="{A1EEE3BB-EE3D-4C06-9A73-DC934A1E2863}"/>
    <dgm:cxn modelId="{B574158E-EB5A-43EF-A5A4-51775E4D2210}" srcId="{3C8A4288-7A89-4D12-A1C0-2D4C70FD1AE4}" destId="{4F638AAC-32D3-44FC-9CCC-E241EEADFE00}" srcOrd="1" destOrd="0" parTransId="{1D8481B3-EE91-4A0B-93EA-F29D51D87069}" sibTransId="{0875081E-8A0E-4DC7-80D6-8BBDA5D5AD6C}"/>
    <dgm:cxn modelId="{4878A2AF-F886-4AB2-B28B-E45A7D8CB4E9}" type="presOf" srcId="{29854A19-F4D0-43F6-A4BF-B42B8BAA41FC}" destId="{03577718-6BCF-4D40-9DB0-0072868A2C7A}" srcOrd="0" destOrd="0" presId="urn:microsoft.com/office/officeart/2005/8/layout/lProcess1"/>
    <dgm:cxn modelId="{9A764C91-1C10-43CA-8CE7-8F564B3C6BF1}" srcId="{047A1BC5-6590-4E98-91A5-52B14120F2F6}" destId="{D623EBB9-94B9-4878-B1D7-FFC941B71733}" srcOrd="0" destOrd="0" parTransId="{29854A19-F4D0-43F6-A4BF-B42B8BAA41FC}" sibTransId="{9C19DE8B-0219-44E4-BCDC-63AD61C24F3C}"/>
    <dgm:cxn modelId="{51197ABE-19A9-45C2-986C-A07D3B98588B}" type="presOf" srcId="{6FD8385C-3F38-4A03-B043-295105081A3C}" destId="{FB30095A-546C-48FD-AFCD-64BE7D54B0F1}" srcOrd="0" destOrd="0" presId="urn:microsoft.com/office/officeart/2005/8/layout/lProcess1"/>
    <dgm:cxn modelId="{0037B5F6-BCD7-40FF-8E6B-92C5B64A89E9}" type="presOf" srcId="{91BCA2D9-1392-4D47-84BF-16C1112A589E}" destId="{392B3FD6-B5B8-42E1-8CF4-550F38943A4E}" srcOrd="0" destOrd="0" presId="urn:microsoft.com/office/officeart/2005/8/layout/lProcess1"/>
    <dgm:cxn modelId="{282A76CA-A063-438A-8162-82979A567AC2}" type="presParOf" srcId="{41541870-32CB-4486-A5F5-ADF9D028D723}" destId="{17DF238C-3CB9-4DC9-A7C4-61123A9089B5}" srcOrd="0" destOrd="0" presId="urn:microsoft.com/office/officeart/2005/8/layout/lProcess1"/>
    <dgm:cxn modelId="{FDC37B86-B635-4631-9698-1456BD771267}" type="presParOf" srcId="{17DF238C-3CB9-4DC9-A7C4-61123A9089B5}" destId="{1D032485-1094-40B4-A955-4111584968F2}" srcOrd="0" destOrd="0" presId="urn:microsoft.com/office/officeart/2005/8/layout/lProcess1"/>
    <dgm:cxn modelId="{E683410E-E06E-4B00-B277-6EBD202B2D3E}" type="presParOf" srcId="{17DF238C-3CB9-4DC9-A7C4-61123A9089B5}" destId="{FB30095A-546C-48FD-AFCD-64BE7D54B0F1}" srcOrd="1" destOrd="0" presId="urn:microsoft.com/office/officeart/2005/8/layout/lProcess1"/>
    <dgm:cxn modelId="{4E7A8A75-0495-417E-91B5-90BACF9D49C9}" type="presParOf" srcId="{17DF238C-3CB9-4DC9-A7C4-61123A9089B5}" destId="{392B3FD6-B5B8-42E1-8CF4-550F38943A4E}" srcOrd="2" destOrd="0" presId="urn:microsoft.com/office/officeart/2005/8/layout/lProcess1"/>
    <dgm:cxn modelId="{F6B0B2FF-1B53-41C1-890C-DA55ACBEEEC1}" type="presParOf" srcId="{17DF238C-3CB9-4DC9-A7C4-61123A9089B5}" destId="{5BAF581A-C159-46CD-BB9D-690340289037}" srcOrd="3" destOrd="0" presId="urn:microsoft.com/office/officeart/2005/8/layout/lProcess1"/>
    <dgm:cxn modelId="{0DE1E596-BD0E-4231-BA99-9AB9E66E8E97}" type="presParOf" srcId="{17DF238C-3CB9-4DC9-A7C4-61123A9089B5}" destId="{808ED5A2-77F6-46BD-AEB0-ABB3C2A42A41}" srcOrd="4" destOrd="0" presId="urn:microsoft.com/office/officeart/2005/8/layout/lProcess1"/>
    <dgm:cxn modelId="{99F59C50-68E3-4F95-B158-8DDDA2226F3C}" type="presParOf" srcId="{41541870-32CB-4486-A5F5-ADF9D028D723}" destId="{54516EAD-16EC-4EC1-98DA-161117475170}" srcOrd="1" destOrd="0" presId="urn:microsoft.com/office/officeart/2005/8/layout/lProcess1"/>
    <dgm:cxn modelId="{9183F581-E3DD-4E4C-8578-013FB817431E}" type="presParOf" srcId="{41541870-32CB-4486-A5F5-ADF9D028D723}" destId="{C191E358-EEE8-4747-BFA5-EBD8EF125B9B}" srcOrd="2" destOrd="0" presId="urn:microsoft.com/office/officeart/2005/8/layout/lProcess1"/>
    <dgm:cxn modelId="{BEE72F1A-85F6-4778-A007-C95D3CC4FEB3}" type="presParOf" srcId="{C191E358-EEE8-4747-BFA5-EBD8EF125B9B}" destId="{59EEED2C-3C8D-4395-9023-76A36DA68F58}" srcOrd="0" destOrd="0" presId="urn:microsoft.com/office/officeart/2005/8/layout/lProcess1"/>
    <dgm:cxn modelId="{FBBDEC4A-2DFD-404C-9CF3-C021D372588F}" type="presParOf" srcId="{C191E358-EEE8-4747-BFA5-EBD8EF125B9B}" destId="{03577718-6BCF-4D40-9DB0-0072868A2C7A}" srcOrd="1" destOrd="0" presId="urn:microsoft.com/office/officeart/2005/8/layout/lProcess1"/>
    <dgm:cxn modelId="{4059B569-FF25-4FD7-8812-2AB725BC404C}" type="presParOf" srcId="{C191E358-EEE8-4747-BFA5-EBD8EF125B9B}" destId="{193E08AE-0407-4DB2-9D82-F40000CE9B99}" srcOrd="2" destOrd="0" presId="urn:microsoft.com/office/officeart/2005/8/layout/lProcess1"/>
    <dgm:cxn modelId="{E72F117C-893C-40EC-A2CF-2E0D50E72135}" type="presParOf" srcId="{C191E358-EEE8-4747-BFA5-EBD8EF125B9B}" destId="{7DE1B84D-3186-4B34-9172-036A7DB7A939}" srcOrd="3" destOrd="0" presId="urn:microsoft.com/office/officeart/2005/8/layout/lProcess1"/>
    <dgm:cxn modelId="{5579560D-378C-42D1-A3AA-2547F16C9B0D}" type="presParOf" srcId="{C191E358-EEE8-4747-BFA5-EBD8EF125B9B}" destId="{13BE7B36-E312-402B-A9A5-80F0D0B5083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D0CEC-A3F1-46DD-93BB-C90875081B34}" type="doc">
      <dgm:prSet loTypeId="urn:microsoft.com/office/officeart/2005/8/layout/l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8A4288-7A89-4D12-A1C0-2D4C70FD1AE4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/>
            <a:t>Developmental findings </a:t>
          </a:r>
          <a:endParaRPr lang="en-US" dirty="0"/>
        </a:p>
      </dgm:t>
    </dgm:pt>
    <dgm:pt modelId="{B732C15B-0330-4AFB-BC9A-752334691F2F}" type="parTrans" cxnId="{977BD541-767E-4225-BFDC-122F3377EEF2}">
      <dgm:prSet/>
      <dgm:spPr/>
      <dgm:t>
        <a:bodyPr/>
        <a:lstStyle/>
        <a:p>
          <a:endParaRPr lang="en-US"/>
        </a:p>
      </dgm:t>
    </dgm:pt>
    <dgm:pt modelId="{43604EFC-B371-4F72-90FE-6772FE1D880C}" type="sibTrans" cxnId="{977BD541-767E-4225-BFDC-122F3377EEF2}">
      <dgm:prSet/>
      <dgm:spPr/>
      <dgm:t>
        <a:bodyPr/>
        <a:lstStyle/>
        <a:p>
          <a:endParaRPr lang="en-US"/>
        </a:p>
      </dgm:t>
    </dgm:pt>
    <dgm:pt modelId="{91BCA2D9-1392-4D47-84BF-16C1112A589E}">
      <dgm:prSet phldrT="[Text]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Article</a:t>
          </a:r>
          <a:endParaRPr lang="en-US" dirty="0"/>
        </a:p>
      </dgm:t>
    </dgm:pt>
    <dgm:pt modelId="{6FD8385C-3F38-4A03-B043-295105081A3C}" type="parTrans" cxnId="{A86C71B8-B5C2-407D-BBC1-3B2BEA5B2FF8}">
      <dgm:prSet/>
      <dgm:spPr/>
      <dgm:t>
        <a:bodyPr/>
        <a:lstStyle/>
        <a:p>
          <a:endParaRPr lang="en-US"/>
        </a:p>
      </dgm:t>
    </dgm:pt>
    <dgm:pt modelId="{1507050D-682C-40E9-B1CD-F0D96C34193A}" type="sibTrans" cxnId="{A86C71B8-B5C2-407D-BBC1-3B2BEA5B2FF8}">
      <dgm:prSet/>
      <dgm:spPr/>
      <dgm:t>
        <a:bodyPr/>
        <a:lstStyle/>
        <a:p>
          <a:endParaRPr lang="en-US"/>
        </a:p>
      </dgm:t>
    </dgm:pt>
    <dgm:pt modelId="{4F638AAC-32D3-44FC-9CCC-E241EEADFE00}">
      <dgm:prSet phldrT="[Text]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Online posts</a:t>
          </a:r>
          <a:endParaRPr lang="en-US" dirty="0"/>
        </a:p>
      </dgm:t>
    </dgm:pt>
    <dgm:pt modelId="{1D8481B3-EE91-4A0B-93EA-F29D51D87069}" type="parTrans" cxnId="{B574158E-EB5A-43EF-A5A4-51775E4D2210}">
      <dgm:prSet/>
      <dgm:spPr/>
      <dgm:t>
        <a:bodyPr/>
        <a:lstStyle/>
        <a:p>
          <a:endParaRPr lang="en-US"/>
        </a:p>
      </dgm:t>
    </dgm:pt>
    <dgm:pt modelId="{0875081E-8A0E-4DC7-80D6-8BBDA5D5AD6C}" type="sibTrans" cxnId="{B574158E-EB5A-43EF-A5A4-51775E4D2210}">
      <dgm:prSet/>
      <dgm:spPr/>
      <dgm:t>
        <a:bodyPr/>
        <a:lstStyle/>
        <a:p>
          <a:endParaRPr lang="en-US"/>
        </a:p>
      </dgm:t>
    </dgm:pt>
    <dgm:pt modelId="{047A1BC5-6590-4E98-91A5-52B14120F2F6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Selective: for particular audience</a:t>
          </a:r>
          <a:endParaRPr lang="en-US" dirty="0"/>
        </a:p>
      </dgm:t>
    </dgm:pt>
    <dgm:pt modelId="{D7C25D09-FC61-4730-BCE1-081B7A57B908}" type="parTrans" cxnId="{BC065E48-0935-409C-AD34-17360D19AF4B}">
      <dgm:prSet/>
      <dgm:spPr/>
      <dgm:t>
        <a:bodyPr/>
        <a:lstStyle/>
        <a:p>
          <a:endParaRPr lang="en-US"/>
        </a:p>
      </dgm:t>
    </dgm:pt>
    <dgm:pt modelId="{A1EEE3BB-EE3D-4C06-9A73-DC934A1E2863}" type="sibTrans" cxnId="{BC065E48-0935-409C-AD34-17360D19AF4B}">
      <dgm:prSet/>
      <dgm:spPr/>
      <dgm:t>
        <a:bodyPr/>
        <a:lstStyle/>
        <a:p>
          <a:endParaRPr lang="en-US"/>
        </a:p>
      </dgm:t>
    </dgm:pt>
    <dgm:pt modelId="{D623EBB9-94B9-4878-B1D7-FFC941B71733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Article or </a:t>
          </a:r>
          <a:br>
            <a:rPr lang="en-US" dirty="0" smtClean="0"/>
          </a:br>
          <a:r>
            <a:rPr lang="en-US" dirty="0" smtClean="0"/>
            <a:t>presentation</a:t>
          </a:r>
          <a:endParaRPr lang="en-US" dirty="0"/>
        </a:p>
      </dgm:t>
    </dgm:pt>
    <dgm:pt modelId="{29854A19-F4D0-43F6-A4BF-B42B8BAA41FC}" type="parTrans" cxnId="{9A764C91-1C10-43CA-8CE7-8F564B3C6BF1}">
      <dgm:prSet/>
      <dgm:spPr/>
      <dgm:t>
        <a:bodyPr/>
        <a:lstStyle/>
        <a:p>
          <a:endParaRPr lang="en-US"/>
        </a:p>
      </dgm:t>
    </dgm:pt>
    <dgm:pt modelId="{9C19DE8B-0219-44E4-BCDC-63AD61C24F3C}" type="sibTrans" cxnId="{9A764C91-1C10-43CA-8CE7-8F564B3C6BF1}">
      <dgm:prSet/>
      <dgm:spPr/>
      <dgm:t>
        <a:bodyPr/>
        <a:lstStyle/>
        <a:p>
          <a:endParaRPr lang="en-US"/>
        </a:p>
      </dgm:t>
    </dgm:pt>
    <dgm:pt modelId="{56DC0A3E-BA76-4166-840C-7726DC5E34A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Online posts</a:t>
          </a:r>
          <a:endParaRPr lang="en-US" dirty="0"/>
        </a:p>
      </dgm:t>
    </dgm:pt>
    <dgm:pt modelId="{BEF08249-D28E-49D8-A651-93A79C6E6510}" type="parTrans" cxnId="{41E5B226-F4E0-4284-9863-C7EC15AAC292}">
      <dgm:prSet/>
      <dgm:spPr/>
      <dgm:t>
        <a:bodyPr/>
        <a:lstStyle/>
        <a:p>
          <a:endParaRPr lang="en-US"/>
        </a:p>
      </dgm:t>
    </dgm:pt>
    <dgm:pt modelId="{EC7CFECE-C9D0-4930-B29F-135B69FC0A55}" type="sibTrans" cxnId="{41E5B226-F4E0-4284-9863-C7EC15AAC292}">
      <dgm:prSet/>
      <dgm:spPr/>
      <dgm:t>
        <a:bodyPr/>
        <a:lstStyle/>
        <a:p>
          <a:endParaRPr lang="en-US"/>
        </a:p>
      </dgm:t>
    </dgm:pt>
    <dgm:pt modelId="{41541870-32CB-4486-A5F5-ADF9D028D723}" type="pres">
      <dgm:prSet presAssocID="{899D0CEC-A3F1-46DD-93BB-C90875081B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DF238C-3CB9-4DC9-A7C4-61123A9089B5}" type="pres">
      <dgm:prSet presAssocID="{3C8A4288-7A89-4D12-A1C0-2D4C70FD1AE4}" presName="vertFlow" presStyleCnt="0"/>
      <dgm:spPr/>
    </dgm:pt>
    <dgm:pt modelId="{1D032485-1094-40B4-A955-4111584968F2}" type="pres">
      <dgm:prSet presAssocID="{3C8A4288-7A89-4D12-A1C0-2D4C70FD1AE4}" presName="header" presStyleLbl="node1" presStyleIdx="0" presStyleCnt="2"/>
      <dgm:spPr/>
      <dgm:t>
        <a:bodyPr/>
        <a:lstStyle/>
        <a:p>
          <a:endParaRPr lang="en-US"/>
        </a:p>
      </dgm:t>
    </dgm:pt>
    <dgm:pt modelId="{FB30095A-546C-48FD-AFCD-64BE7D54B0F1}" type="pres">
      <dgm:prSet presAssocID="{6FD8385C-3F38-4A03-B043-295105081A3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92B3FD6-B5B8-42E1-8CF4-550F38943A4E}" type="pres">
      <dgm:prSet presAssocID="{91BCA2D9-1392-4D47-84BF-16C1112A589E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F581A-C159-46CD-BB9D-690340289037}" type="pres">
      <dgm:prSet presAssocID="{1507050D-682C-40E9-B1CD-F0D96C34193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08ED5A2-77F6-46BD-AEB0-ABB3C2A42A41}" type="pres">
      <dgm:prSet presAssocID="{4F638AAC-32D3-44FC-9CCC-E241EEADFE00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16EAD-16EC-4EC1-98DA-161117475170}" type="pres">
      <dgm:prSet presAssocID="{3C8A4288-7A89-4D12-A1C0-2D4C70FD1AE4}" presName="hSp" presStyleCnt="0"/>
      <dgm:spPr/>
    </dgm:pt>
    <dgm:pt modelId="{C191E358-EEE8-4747-BFA5-EBD8EF125B9B}" type="pres">
      <dgm:prSet presAssocID="{047A1BC5-6590-4E98-91A5-52B14120F2F6}" presName="vertFlow" presStyleCnt="0"/>
      <dgm:spPr/>
    </dgm:pt>
    <dgm:pt modelId="{59EEED2C-3C8D-4395-9023-76A36DA68F58}" type="pres">
      <dgm:prSet presAssocID="{047A1BC5-6590-4E98-91A5-52B14120F2F6}" presName="header" presStyleLbl="node1" presStyleIdx="1" presStyleCnt="2"/>
      <dgm:spPr/>
      <dgm:t>
        <a:bodyPr/>
        <a:lstStyle/>
        <a:p>
          <a:endParaRPr lang="en-US"/>
        </a:p>
      </dgm:t>
    </dgm:pt>
    <dgm:pt modelId="{03577718-6BCF-4D40-9DB0-0072868A2C7A}" type="pres">
      <dgm:prSet presAssocID="{29854A19-F4D0-43F6-A4BF-B42B8BAA41F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93E08AE-0407-4DB2-9D82-F40000CE9B99}" type="pres">
      <dgm:prSet presAssocID="{D623EBB9-94B9-4878-B1D7-FFC941B71733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1B84D-3186-4B34-9172-036A7DB7A939}" type="pres">
      <dgm:prSet presAssocID="{9C19DE8B-0219-44E4-BCDC-63AD61C24F3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3BE7B36-E312-402B-A9A5-80F0D0B50835}" type="pres">
      <dgm:prSet presAssocID="{56DC0A3E-BA76-4166-840C-7726DC5E34AC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53C773-B0C5-42E3-B6A6-020933BF40C2}" type="presOf" srcId="{91BCA2D9-1392-4D47-84BF-16C1112A589E}" destId="{392B3FD6-B5B8-42E1-8CF4-550F38943A4E}" srcOrd="0" destOrd="0" presId="urn:microsoft.com/office/officeart/2005/8/layout/lProcess1"/>
    <dgm:cxn modelId="{AA04036C-0C9C-4EBE-9614-745B015B9D5B}" type="presOf" srcId="{29854A19-F4D0-43F6-A4BF-B42B8BAA41FC}" destId="{03577718-6BCF-4D40-9DB0-0072868A2C7A}" srcOrd="0" destOrd="0" presId="urn:microsoft.com/office/officeart/2005/8/layout/lProcess1"/>
    <dgm:cxn modelId="{9A764C91-1C10-43CA-8CE7-8F564B3C6BF1}" srcId="{047A1BC5-6590-4E98-91A5-52B14120F2F6}" destId="{D623EBB9-94B9-4878-B1D7-FFC941B71733}" srcOrd="0" destOrd="0" parTransId="{29854A19-F4D0-43F6-A4BF-B42B8BAA41FC}" sibTransId="{9C19DE8B-0219-44E4-BCDC-63AD61C24F3C}"/>
    <dgm:cxn modelId="{9E39D3DB-9270-4461-BA36-51F9E461E2C5}" type="presOf" srcId="{9C19DE8B-0219-44E4-BCDC-63AD61C24F3C}" destId="{7DE1B84D-3186-4B34-9172-036A7DB7A939}" srcOrd="0" destOrd="0" presId="urn:microsoft.com/office/officeart/2005/8/layout/lProcess1"/>
    <dgm:cxn modelId="{82D5EAC1-653A-4A19-A562-C04D1EBB492D}" type="presOf" srcId="{899D0CEC-A3F1-46DD-93BB-C90875081B34}" destId="{41541870-32CB-4486-A5F5-ADF9D028D723}" srcOrd="0" destOrd="0" presId="urn:microsoft.com/office/officeart/2005/8/layout/lProcess1"/>
    <dgm:cxn modelId="{B574158E-EB5A-43EF-A5A4-51775E4D2210}" srcId="{3C8A4288-7A89-4D12-A1C0-2D4C70FD1AE4}" destId="{4F638AAC-32D3-44FC-9CCC-E241EEADFE00}" srcOrd="1" destOrd="0" parTransId="{1D8481B3-EE91-4A0B-93EA-F29D51D87069}" sibTransId="{0875081E-8A0E-4DC7-80D6-8BBDA5D5AD6C}"/>
    <dgm:cxn modelId="{55EB548E-3661-4365-8FA9-C9812146600F}" type="presOf" srcId="{3C8A4288-7A89-4D12-A1C0-2D4C70FD1AE4}" destId="{1D032485-1094-40B4-A955-4111584968F2}" srcOrd="0" destOrd="0" presId="urn:microsoft.com/office/officeart/2005/8/layout/lProcess1"/>
    <dgm:cxn modelId="{FF71CEDA-DD6B-42DD-B675-298790B942D7}" type="presOf" srcId="{1507050D-682C-40E9-B1CD-F0D96C34193A}" destId="{5BAF581A-C159-46CD-BB9D-690340289037}" srcOrd="0" destOrd="0" presId="urn:microsoft.com/office/officeart/2005/8/layout/lProcess1"/>
    <dgm:cxn modelId="{26764933-B8C3-4C83-8751-31E4FDBBE9CD}" type="presOf" srcId="{4F638AAC-32D3-44FC-9CCC-E241EEADFE00}" destId="{808ED5A2-77F6-46BD-AEB0-ABB3C2A42A41}" srcOrd="0" destOrd="0" presId="urn:microsoft.com/office/officeart/2005/8/layout/lProcess1"/>
    <dgm:cxn modelId="{7D0AD24E-E655-4AB0-93BE-55392A01B0AE}" type="presOf" srcId="{047A1BC5-6590-4E98-91A5-52B14120F2F6}" destId="{59EEED2C-3C8D-4395-9023-76A36DA68F58}" srcOrd="0" destOrd="0" presId="urn:microsoft.com/office/officeart/2005/8/layout/lProcess1"/>
    <dgm:cxn modelId="{12F29618-6F3C-4837-9FB4-8396618D22FB}" type="presOf" srcId="{6FD8385C-3F38-4A03-B043-295105081A3C}" destId="{FB30095A-546C-48FD-AFCD-64BE7D54B0F1}" srcOrd="0" destOrd="0" presId="urn:microsoft.com/office/officeart/2005/8/layout/lProcess1"/>
    <dgm:cxn modelId="{FADC00A5-E39C-4E21-A366-D7673B4B9815}" type="presOf" srcId="{56DC0A3E-BA76-4166-840C-7726DC5E34AC}" destId="{13BE7B36-E312-402B-A9A5-80F0D0B50835}" srcOrd="0" destOrd="0" presId="urn:microsoft.com/office/officeart/2005/8/layout/lProcess1"/>
    <dgm:cxn modelId="{A86C71B8-B5C2-407D-BBC1-3B2BEA5B2FF8}" srcId="{3C8A4288-7A89-4D12-A1C0-2D4C70FD1AE4}" destId="{91BCA2D9-1392-4D47-84BF-16C1112A589E}" srcOrd="0" destOrd="0" parTransId="{6FD8385C-3F38-4A03-B043-295105081A3C}" sibTransId="{1507050D-682C-40E9-B1CD-F0D96C34193A}"/>
    <dgm:cxn modelId="{41E5B226-F4E0-4284-9863-C7EC15AAC292}" srcId="{047A1BC5-6590-4E98-91A5-52B14120F2F6}" destId="{56DC0A3E-BA76-4166-840C-7726DC5E34AC}" srcOrd="1" destOrd="0" parTransId="{BEF08249-D28E-49D8-A651-93A79C6E6510}" sibTransId="{EC7CFECE-C9D0-4930-B29F-135B69FC0A55}"/>
    <dgm:cxn modelId="{BC065E48-0935-409C-AD34-17360D19AF4B}" srcId="{899D0CEC-A3F1-46DD-93BB-C90875081B34}" destId="{047A1BC5-6590-4E98-91A5-52B14120F2F6}" srcOrd="1" destOrd="0" parTransId="{D7C25D09-FC61-4730-BCE1-081B7A57B908}" sibTransId="{A1EEE3BB-EE3D-4C06-9A73-DC934A1E2863}"/>
    <dgm:cxn modelId="{D961ACE2-BC84-493F-A7BF-33DFAA27D2C4}" type="presOf" srcId="{D623EBB9-94B9-4878-B1D7-FFC941B71733}" destId="{193E08AE-0407-4DB2-9D82-F40000CE9B99}" srcOrd="0" destOrd="0" presId="urn:microsoft.com/office/officeart/2005/8/layout/lProcess1"/>
    <dgm:cxn modelId="{977BD541-767E-4225-BFDC-122F3377EEF2}" srcId="{899D0CEC-A3F1-46DD-93BB-C90875081B34}" destId="{3C8A4288-7A89-4D12-A1C0-2D4C70FD1AE4}" srcOrd="0" destOrd="0" parTransId="{B732C15B-0330-4AFB-BC9A-752334691F2F}" sibTransId="{43604EFC-B371-4F72-90FE-6772FE1D880C}"/>
    <dgm:cxn modelId="{45FDD33F-DAFD-4ED5-8B62-E948A700CA3F}" type="presParOf" srcId="{41541870-32CB-4486-A5F5-ADF9D028D723}" destId="{17DF238C-3CB9-4DC9-A7C4-61123A9089B5}" srcOrd="0" destOrd="0" presId="urn:microsoft.com/office/officeart/2005/8/layout/lProcess1"/>
    <dgm:cxn modelId="{7D81D309-5FBD-43B5-BF07-BDFC8AE963BA}" type="presParOf" srcId="{17DF238C-3CB9-4DC9-A7C4-61123A9089B5}" destId="{1D032485-1094-40B4-A955-4111584968F2}" srcOrd="0" destOrd="0" presId="urn:microsoft.com/office/officeart/2005/8/layout/lProcess1"/>
    <dgm:cxn modelId="{48C227BA-84D2-402E-BF10-3FD069CB9EF2}" type="presParOf" srcId="{17DF238C-3CB9-4DC9-A7C4-61123A9089B5}" destId="{FB30095A-546C-48FD-AFCD-64BE7D54B0F1}" srcOrd="1" destOrd="0" presId="urn:microsoft.com/office/officeart/2005/8/layout/lProcess1"/>
    <dgm:cxn modelId="{5E741B88-FEF3-4A08-B3D8-562389154833}" type="presParOf" srcId="{17DF238C-3CB9-4DC9-A7C4-61123A9089B5}" destId="{392B3FD6-B5B8-42E1-8CF4-550F38943A4E}" srcOrd="2" destOrd="0" presId="urn:microsoft.com/office/officeart/2005/8/layout/lProcess1"/>
    <dgm:cxn modelId="{D9169BE9-EB98-4D06-916B-774330CF1A17}" type="presParOf" srcId="{17DF238C-3CB9-4DC9-A7C4-61123A9089B5}" destId="{5BAF581A-C159-46CD-BB9D-690340289037}" srcOrd="3" destOrd="0" presId="urn:microsoft.com/office/officeart/2005/8/layout/lProcess1"/>
    <dgm:cxn modelId="{15695545-65DB-4800-9DB9-FE4675E97BF0}" type="presParOf" srcId="{17DF238C-3CB9-4DC9-A7C4-61123A9089B5}" destId="{808ED5A2-77F6-46BD-AEB0-ABB3C2A42A41}" srcOrd="4" destOrd="0" presId="urn:microsoft.com/office/officeart/2005/8/layout/lProcess1"/>
    <dgm:cxn modelId="{485B6BEE-2B9A-4E10-8222-23DD37260334}" type="presParOf" srcId="{41541870-32CB-4486-A5F5-ADF9D028D723}" destId="{54516EAD-16EC-4EC1-98DA-161117475170}" srcOrd="1" destOrd="0" presId="urn:microsoft.com/office/officeart/2005/8/layout/lProcess1"/>
    <dgm:cxn modelId="{6FE8A67B-E8F7-4EB2-AFD3-6B47B17EB111}" type="presParOf" srcId="{41541870-32CB-4486-A5F5-ADF9D028D723}" destId="{C191E358-EEE8-4747-BFA5-EBD8EF125B9B}" srcOrd="2" destOrd="0" presId="urn:microsoft.com/office/officeart/2005/8/layout/lProcess1"/>
    <dgm:cxn modelId="{C8EDEED3-5853-439D-973E-791551E74D90}" type="presParOf" srcId="{C191E358-EEE8-4747-BFA5-EBD8EF125B9B}" destId="{59EEED2C-3C8D-4395-9023-76A36DA68F58}" srcOrd="0" destOrd="0" presId="urn:microsoft.com/office/officeart/2005/8/layout/lProcess1"/>
    <dgm:cxn modelId="{72BC70B0-3040-4C00-98C5-50766B3CA711}" type="presParOf" srcId="{C191E358-EEE8-4747-BFA5-EBD8EF125B9B}" destId="{03577718-6BCF-4D40-9DB0-0072868A2C7A}" srcOrd="1" destOrd="0" presId="urn:microsoft.com/office/officeart/2005/8/layout/lProcess1"/>
    <dgm:cxn modelId="{38F790CE-188A-4C0C-A83A-3E749CEA1148}" type="presParOf" srcId="{C191E358-EEE8-4747-BFA5-EBD8EF125B9B}" destId="{193E08AE-0407-4DB2-9D82-F40000CE9B99}" srcOrd="2" destOrd="0" presId="urn:microsoft.com/office/officeart/2005/8/layout/lProcess1"/>
    <dgm:cxn modelId="{2C827C6B-33E4-4C11-A433-9D6ED728AA94}" type="presParOf" srcId="{C191E358-EEE8-4747-BFA5-EBD8EF125B9B}" destId="{7DE1B84D-3186-4B34-9172-036A7DB7A939}" srcOrd="3" destOrd="0" presId="urn:microsoft.com/office/officeart/2005/8/layout/lProcess1"/>
    <dgm:cxn modelId="{C3EF51E5-3C82-4D0A-98C6-79D3E5A6549B}" type="presParOf" srcId="{C191E358-EEE8-4747-BFA5-EBD8EF125B9B}" destId="{13BE7B36-E312-402B-A9A5-80F0D0B5083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B99144-0265-407E-8DED-F263630F0CDB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17CEDE3-8760-4E89-B336-49FFC7E01512}">
      <dgm:prSet phldrT="[Text]"/>
      <dgm:spPr/>
      <dgm:t>
        <a:bodyPr/>
        <a:lstStyle/>
        <a:p>
          <a:r>
            <a:rPr lang="en-US" dirty="0" smtClean="0"/>
            <a:t>Exchange &amp; Networking</a:t>
          </a:r>
          <a:endParaRPr lang="en-US" dirty="0"/>
        </a:p>
      </dgm:t>
    </dgm:pt>
    <dgm:pt modelId="{3B80246B-7AF2-41DD-83E2-748CC9C5333C}" type="parTrans" cxnId="{B478EF33-6351-4EE1-AA06-987E94AE125D}">
      <dgm:prSet/>
      <dgm:spPr/>
      <dgm:t>
        <a:bodyPr/>
        <a:lstStyle/>
        <a:p>
          <a:endParaRPr lang="en-US"/>
        </a:p>
      </dgm:t>
    </dgm:pt>
    <dgm:pt modelId="{0E4F5A44-9FD4-4FB5-839B-440B55E6996C}" type="sibTrans" cxnId="{B478EF33-6351-4EE1-AA06-987E94AE125D}">
      <dgm:prSet/>
      <dgm:spPr/>
      <dgm:t>
        <a:bodyPr/>
        <a:lstStyle/>
        <a:p>
          <a:endParaRPr lang="en-US"/>
        </a:p>
      </dgm:t>
    </dgm:pt>
    <dgm:pt modelId="{7DCBB5B1-402F-449E-A44D-0469C06BB229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A297E084-E3EA-4596-87A8-8609252BA025}" type="parTrans" cxnId="{41043775-6548-4827-A819-2531A7EA5885}">
      <dgm:prSet/>
      <dgm:spPr/>
      <dgm:t>
        <a:bodyPr/>
        <a:lstStyle/>
        <a:p>
          <a:endParaRPr lang="en-US"/>
        </a:p>
      </dgm:t>
    </dgm:pt>
    <dgm:pt modelId="{A1F00720-3071-4C12-B6E5-A11F3B2887C4}" type="sibTrans" cxnId="{41043775-6548-4827-A819-2531A7EA5885}">
      <dgm:prSet/>
      <dgm:spPr/>
      <dgm:t>
        <a:bodyPr/>
        <a:lstStyle/>
        <a:p>
          <a:endParaRPr lang="en-US"/>
        </a:p>
      </dgm:t>
    </dgm:pt>
    <dgm:pt modelId="{C994B8B9-47F0-4F2C-A70E-E36A086F9A21}">
      <dgm:prSet phldrT="[Text]"/>
      <dgm:spPr/>
      <dgm:t>
        <a:bodyPr/>
        <a:lstStyle/>
        <a:p>
          <a:r>
            <a:rPr lang="en-US" dirty="0" smtClean="0"/>
            <a:t>Plans &amp; Events</a:t>
          </a:r>
          <a:endParaRPr lang="en-US" dirty="0"/>
        </a:p>
      </dgm:t>
    </dgm:pt>
    <dgm:pt modelId="{DB53BF48-DA7B-4548-85A5-024AAB9F3F1F}" type="parTrans" cxnId="{832F7AA8-7B41-48B6-8D24-666EEAF84B97}">
      <dgm:prSet/>
      <dgm:spPr/>
      <dgm:t>
        <a:bodyPr/>
        <a:lstStyle/>
        <a:p>
          <a:endParaRPr lang="en-US"/>
        </a:p>
      </dgm:t>
    </dgm:pt>
    <dgm:pt modelId="{EFA88559-84E4-426D-8B49-FAB176423244}" type="sibTrans" cxnId="{832F7AA8-7B41-48B6-8D24-666EEAF84B97}">
      <dgm:prSet/>
      <dgm:spPr/>
      <dgm:t>
        <a:bodyPr/>
        <a:lstStyle/>
        <a:p>
          <a:endParaRPr lang="en-US"/>
        </a:p>
      </dgm:t>
    </dgm:pt>
    <dgm:pt modelId="{2B15E11A-263B-478C-A289-1BD76004C51E}" type="pres">
      <dgm:prSet presAssocID="{4DB99144-0265-407E-8DED-F263630F0CD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B4C2C4-F546-476E-A1FA-49DC46AEFE6F}" type="pres">
      <dgm:prSet presAssocID="{317CEDE3-8760-4E89-B336-49FFC7E01512}" presName="composite" presStyleCnt="0"/>
      <dgm:spPr/>
      <dgm:t>
        <a:bodyPr/>
        <a:lstStyle/>
        <a:p>
          <a:endParaRPr lang="en-US"/>
        </a:p>
      </dgm:t>
    </dgm:pt>
    <dgm:pt modelId="{8D1E1E34-861D-4296-95E1-3EEB00F794B4}" type="pres">
      <dgm:prSet presAssocID="{317CEDE3-8760-4E89-B336-49FFC7E01512}" presName="LShape" presStyleLbl="alignNode1" presStyleIdx="0" presStyleCnt="5"/>
      <dgm:spPr/>
      <dgm:t>
        <a:bodyPr/>
        <a:lstStyle/>
        <a:p>
          <a:endParaRPr lang="en-US"/>
        </a:p>
      </dgm:t>
    </dgm:pt>
    <dgm:pt modelId="{CC128A8E-8329-477D-A4ED-C86741C07864}" type="pres">
      <dgm:prSet presAssocID="{317CEDE3-8760-4E89-B336-49FFC7E0151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5915F-A344-4A92-A087-C757069BB3C1}" type="pres">
      <dgm:prSet presAssocID="{317CEDE3-8760-4E89-B336-49FFC7E01512}" presName="Triangle" presStyleLbl="alignNode1" presStyleIdx="1" presStyleCnt="5"/>
      <dgm:spPr/>
      <dgm:t>
        <a:bodyPr/>
        <a:lstStyle/>
        <a:p>
          <a:endParaRPr lang="en-US"/>
        </a:p>
      </dgm:t>
    </dgm:pt>
    <dgm:pt modelId="{9835C14B-6024-431A-BD16-4E597D9F9429}" type="pres">
      <dgm:prSet presAssocID="{0E4F5A44-9FD4-4FB5-839B-440B55E6996C}" presName="sibTrans" presStyleCnt="0"/>
      <dgm:spPr/>
      <dgm:t>
        <a:bodyPr/>
        <a:lstStyle/>
        <a:p>
          <a:endParaRPr lang="en-US"/>
        </a:p>
      </dgm:t>
    </dgm:pt>
    <dgm:pt modelId="{F1113109-6903-44BE-91C3-0FA5EA05E6AA}" type="pres">
      <dgm:prSet presAssocID="{0E4F5A44-9FD4-4FB5-839B-440B55E6996C}" presName="space" presStyleCnt="0"/>
      <dgm:spPr/>
      <dgm:t>
        <a:bodyPr/>
        <a:lstStyle/>
        <a:p>
          <a:endParaRPr lang="en-US"/>
        </a:p>
      </dgm:t>
    </dgm:pt>
    <dgm:pt modelId="{D95C15C9-B04F-493E-9C23-D202AF2D0A42}" type="pres">
      <dgm:prSet presAssocID="{7DCBB5B1-402F-449E-A44D-0469C06BB229}" presName="composite" presStyleCnt="0"/>
      <dgm:spPr/>
      <dgm:t>
        <a:bodyPr/>
        <a:lstStyle/>
        <a:p>
          <a:endParaRPr lang="en-US"/>
        </a:p>
      </dgm:t>
    </dgm:pt>
    <dgm:pt modelId="{F9CF7D0B-2D1F-4D65-8509-FC01A1149FA5}" type="pres">
      <dgm:prSet presAssocID="{7DCBB5B1-402F-449E-A44D-0469C06BB229}" presName="LShape" presStyleLbl="alignNode1" presStyleIdx="2" presStyleCnt="5"/>
      <dgm:spPr/>
      <dgm:t>
        <a:bodyPr/>
        <a:lstStyle/>
        <a:p>
          <a:endParaRPr lang="en-US"/>
        </a:p>
      </dgm:t>
    </dgm:pt>
    <dgm:pt modelId="{19A324A5-1E1C-468F-B86D-F404CEA4FB62}" type="pres">
      <dgm:prSet presAssocID="{7DCBB5B1-402F-449E-A44D-0469C06BB22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A5E6B-1DBC-40ED-8646-E8F43010D39D}" type="pres">
      <dgm:prSet presAssocID="{7DCBB5B1-402F-449E-A44D-0469C06BB229}" presName="Triangle" presStyleLbl="alignNode1" presStyleIdx="3" presStyleCnt="5"/>
      <dgm:spPr/>
      <dgm:t>
        <a:bodyPr/>
        <a:lstStyle/>
        <a:p>
          <a:endParaRPr lang="en-US"/>
        </a:p>
      </dgm:t>
    </dgm:pt>
    <dgm:pt modelId="{93698274-A88E-481C-9F1F-E7456C031FF2}" type="pres">
      <dgm:prSet presAssocID="{A1F00720-3071-4C12-B6E5-A11F3B2887C4}" presName="sibTrans" presStyleCnt="0"/>
      <dgm:spPr/>
      <dgm:t>
        <a:bodyPr/>
        <a:lstStyle/>
        <a:p>
          <a:endParaRPr lang="en-US"/>
        </a:p>
      </dgm:t>
    </dgm:pt>
    <dgm:pt modelId="{27C04993-1A7C-49F3-B7D5-F20700160466}" type="pres">
      <dgm:prSet presAssocID="{A1F00720-3071-4C12-B6E5-A11F3B2887C4}" presName="space" presStyleCnt="0"/>
      <dgm:spPr/>
      <dgm:t>
        <a:bodyPr/>
        <a:lstStyle/>
        <a:p>
          <a:endParaRPr lang="en-US"/>
        </a:p>
      </dgm:t>
    </dgm:pt>
    <dgm:pt modelId="{C5DB5923-6483-45C8-9247-796C0797E557}" type="pres">
      <dgm:prSet presAssocID="{C994B8B9-47F0-4F2C-A70E-E36A086F9A21}" presName="composite" presStyleCnt="0"/>
      <dgm:spPr/>
      <dgm:t>
        <a:bodyPr/>
        <a:lstStyle/>
        <a:p>
          <a:endParaRPr lang="en-US"/>
        </a:p>
      </dgm:t>
    </dgm:pt>
    <dgm:pt modelId="{73CD9B0E-7347-49E8-A9A6-115CFB7F1FC2}" type="pres">
      <dgm:prSet presAssocID="{C994B8B9-47F0-4F2C-A70E-E36A086F9A21}" presName="LShape" presStyleLbl="alignNode1" presStyleIdx="4" presStyleCnt="5"/>
      <dgm:spPr/>
      <dgm:t>
        <a:bodyPr/>
        <a:lstStyle/>
        <a:p>
          <a:endParaRPr lang="en-US"/>
        </a:p>
      </dgm:t>
    </dgm:pt>
    <dgm:pt modelId="{7265B265-3A95-4689-B533-6BB222A359A6}" type="pres">
      <dgm:prSet presAssocID="{C994B8B9-47F0-4F2C-A70E-E36A086F9A2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BC1A3E-F194-4AD8-AE2D-AE69B660345D}" type="presOf" srcId="{7DCBB5B1-402F-449E-A44D-0469C06BB229}" destId="{19A324A5-1E1C-468F-B86D-F404CEA4FB62}" srcOrd="0" destOrd="0" presId="urn:microsoft.com/office/officeart/2009/3/layout/StepUpProcess"/>
    <dgm:cxn modelId="{9209422D-E904-4DDF-8CCD-7C1FD913DCC2}" type="presOf" srcId="{C994B8B9-47F0-4F2C-A70E-E36A086F9A21}" destId="{7265B265-3A95-4689-B533-6BB222A359A6}" srcOrd="0" destOrd="0" presId="urn:microsoft.com/office/officeart/2009/3/layout/StepUpProcess"/>
    <dgm:cxn modelId="{832F7AA8-7B41-48B6-8D24-666EEAF84B97}" srcId="{4DB99144-0265-407E-8DED-F263630F0CDB}" destId="{C994B8B9-47F0-4F2C-A70E-E36A086F9A21}" srcOrd="2" destOrd="0" parTransId="{DB53BF48-DA7B-4548-85A5-024AAB9F3F1F}" sibTransId="{EFA88559-84E4-426D-8B49-FAB176423244}"/>
    <dgm:cxn modelId="{BC0C0C6E-88AE-4FB8-A072-10A022021AF8}" type="presOf" srcId="{4DB99144-0265-407E-8DED-F263630F0CDB}" destId="{2B15E11A-263B-478C-A289-1BD76004C51E}" srcOrd="0" destOrd="0" presId="urn:microsoft.com/office/officeart/2009/3/layout/StepUpProcess"/>
    <dgm:cxn modelId="{2E69D819-608F-4B7C-98EA-E6A7A3C2C1B2}" type="presOf" srcId="{317CEDE3-8760-4E89-B336-49FFC7E01512}" destId="{CC128A8E-8329-477D-A4ED-C86741C07864}" srcOrd="0" destOrd="0" presId="urn:microsoft.com/office/officeart/2009/3/layout/StepUpProcess"/>
    <dgm:cxn modelId="{B478EF33-6351-4EE1-AA06-987E94AE125D}" srcId="{4DB99144-0265-407E-8DED-F263630F0CDB}" destId="{317CEDE3-8760-4E89-B336-49FFC7E01512}" srcOrd="0" destOrd="0" parTransId="{3B80246B-7AF2-41DD-83E2-748CC9C5333C}" sibTransId="{0E4F5A44-9FD4-4FB5-839B-440B55E6996C}"/>
    <dgm:cxn modelId="{41043775-6548-4827-A819-2531A7EA5885}" srcId="{4DB99144-0265-407E-8DED-F263630F0CDB}" destId="{7DCBB5B1-402F-449E-A44D-0469C06BB229}" srcOrd="1" destOrd="0" parTransId="{A297E084-E3EA-4596-87A8-8609252BA025}" sibTransId="{A1F00720-3071-4C12-B6E5-A11F3B2887C4}"/>
    <dgm:cxn modelId="{200B4424-F64B-4F61-86E9-D7A267389CA1}" type="presParOf" srcId="{2B15E11A-263B-478C-A289-1BD76004C51E}" destId="{2AB4C2C4-F546-476E-A1FA-49DC46AEFE6F}" srcOrd="0" destOrd="0" presId="urn:microsoft.com/office/officeart/2009/3/layout/StepUpProcess"/>
    <dgm:cxn modelId="{FEF02D37-9BD3-4DDF-9033-B1AE3BA2D579}" type="presParOf" srcId="{2AB4C2C4-F546-476E-A1FA-49DC46AEFE6F}" destId="{8D1E1E34-861D-4296-95E1-3EEB00F794B4}" srcOrd="0" destOrd="0" presId="urn:microsoft.com/office/officeart/2009/3/layout/StepUpProcess"/>
    <dgm:cxn modelId="{8DB36603-4905-4C89-8A4F-3522D8B466A2}" type="presParOf" srcId="{2AB4C2C4-F546-476E-A1FA-49DC46AEFE6F}" destId="{CC128A8E-8329-477D-A4ED-C86741C07864}" srcOrd="1" destOrd="0" presId="urn:microsoft.com/office/officeart/2009/3/layout/StepUpProcess"/>
    <dgm:cxn modelId="{3D9BEA07-E51A-40D0-8EFF-5DDB74A396C0}" type="presParOf" srcId="{2AB4C2C4-F546-476E-A1FA-49DC46AEFE6F}" destId="{CFE5915F-A344-4A92-A087-C757069BB3C1}" srcOrd="2" destOrd="0" presId="urn:microsoft.com/office/officeart/2009/3/layout/StepUpProcess"/>
    <dgm:cxn modelId="{640A5812-3E11-44AE-A04D-980170C90BC4}" type="presParOf" srcId="{2B15E11A-263B-478C-A289-1BD76004C51E}" destId="{9835C14B-6024-431A-BD16-4E597D9F9429}" srcOrd="1" destOrd="0" presId="urn:microsoft.com/office/officeart/2009/3/layout/StepUpProcess"/>
    <dgm:cxn modelId="{83C37800-C2D5-42B3-A19E-D8BC48E78E56}" type="presParOf" srcId="{9835C14B-6024-431A-BD16-4E597D9F9429}" destId="{F1113109-6903-44BE-91C3-0FA5EA05E6AA}" srcOrd="0" destOrd="0" presId="urn:microsoft.com/office/officeart/2009/3/layout/StepUpProcess"/>
    <dgm:cxn modelId="{63E7AA9E-1C15-4308-9F56-DE5D1B6FA7DF}" type="presParOf" srcId="{2B15E11A-263B-478C-A289-1BD76004C51E}" destId="{D95C15C9-B04F-493E-9C23-D202AF2D0A42}" srcOrd="2" destOrd="0" presId="urn:microsoft.com/office/officeart/2009/3/layout/StepUpProcess"/>
    <dgm:cxn modelId="{5AC52523-56E8-474E-BD9E-22C77068B129}" type="presParOf" srcId="{D95C15C9-B04F-493E-9C23-D202AF2D0A42}" destId="{F9CF7D0B-2D1F-4D65-8509-FC01A1149FA5}" srcOrd="0" destOrd="0" presId="urn:microsoft.com/office/officeart/2009/3/layout/StepUpProcess"/>
    <dgm:cxn modelId="{666E0D97-C4A9-40A6-AB16-F335CD7DA60E}" type="presParOf" srcId="{D95C15C9-B04F-493E-9C23-D202AF2D0A42}" destId="{19A324A5-1E1C-468F-B86D-F404CEA4FB62}" srcOrd="1" destOrd="0" presId="urn:microsoft.com/office/officeart/2009/3/layout/StepUpProcess"/>
    <dgm:cxn modelId="{2F3CFCB7-7F16-48DD-9FE8-7A996C4E7A5A}" type="presParOf" srcId="{D95C15C9-B04F-493E-9C23-D202AF2D0A42}" destId="{BD9A5E6B-1DBC-40ED-8646-E8F43010D39D}" srcOrd="2" destOrd="0" presId="urn:microsoft.com/office/officeart/2009/3/layout/StepUpProcess"/>
    <dgm:cxn modelId="{F1BEB3A5-43D5-4E18-B9CD-7B0C383A031D}" type="presParOf" srcId="{2B15E11A-263B-478C-A289-1BD76004C51E}" destId="{93698274-A88E-481C-9F1F-E7456C031FF2}" srcOrd="3" destOrd="0" presId="urn:microsoft.com/office/officeart/2009/3/layout/StepUpProcess"/>
    <dgm:cxn modelId="{85DC55F1-50E9-41B4-8297-4727E86B552A}" type="presParOf" srcId="{93698274-A88E-481C-9F1F-E7456C031FF2}" destId="{27C04993-1A7C-49F3-B7D5-F20700160466}" srcOrd="0" destOrd="0" presId="urn:microsoft.com/office/officeart/2009/3/layout/StepUpProcess"/>
    <dgm:cxn modelId="{C2502DCC-4E2B-4EA6-93E1-30C1523BF004}" type="presParOf" srcId="{2B15E11A-263B-478C-A289-1BD76004C51E}" destId="{C5DB5923-6483-45C8-9247-796C0797E557}" srcOrd="4" destOrd="0" presId="urn:microsoft.com/office/officeart/2009/3/layout/StepUpProcess"/>
    <dgm:cxn modelId="{C56E354A-1BA9-470F-BAB2-705797947E15}" type="presParOf" srcId="{C5DB5923-6483-45C8-9247-796C0797E557}" destId="{73CD9B0E-7347-49E8-A9A6-115CFB7F1FC2}" srcOrd="0" destOrd="0" presId="urn:microsoft.com/office/officeart/2009/3/layout/StepUpProcess"/>
    <dgm:cxn modelId="{F02C6D4F-00F8-4BDE-88CC-0B033500DD0E}" type="presParOf" srcId="{C5DB5923-6483-45C8-9247-796C0797E557}" destId="{7265B265-3A95-4689-B533-6BB222A359A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127D51-9F71-4AA3-9C1A-C0A86598E3C6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0C327C26-37A6-4CF7-9DA2-C45DD1C5457A}">
      <dgm:prSet phldrT="[Text]"/>
      <dgm:spPr/>
      <dgm:t>
        <a:bodyPr/>
        <a:lstStyle/>
        <a:p>
          <a:r>
            <a:rPr lang="en-US" b="1" dirty="0" smtClean="0"/>
            <a:t>Develop</a:t>
          </a:r>
          <a:br>
            <a:rPr lang="en-US" b="1" dirty="0" smtClean="0"/>
          </a:br>
          <a:r>
            <a:rPr lang="en-US" b="1" dirty="0" smtClean="0"/>
            <a:t>credibility</a:t>
          </a:r>
          <a:endParaRPr lang="en-US" b="1" dirty="0"/>
        </a:p>
      </dgm:t>
    </dgm:pt>
    <dgm:pt modelId="{E44BFF26-B629-49E8-82A6-33AC2EF766BB}" type="parTrans" cxnId="{F81C3648-8AB6-4EC3-99FA-54DDA453FA79}">
      <dgm:prSet/>
      <dgm:spPr/>
      <dgm:t>
        <a:bodyPr/>
        <a:lstStyle/>
        <a:p>
          <a:endParaRPr lang="en-US"/>
        </a:p>
      </dgm:t>
    </dgm:pt>
    <dgm:pt modelId="{B8219687-AA81-408E-8D80-4868A4396135}" type="sibTrans" cxnId="{F81C3648-8AB6-4EC3-99FA-54DDA453FA79}">
      <dgm:prSet/>
      <dgm:spPr/>
      <dgm:t>
        <a:bodyPr/>
        <a:lstStyle/>
        <a:p>
          <a:endParaRPr lang="en-US"/>
        </a:p>
      </dgm:t>
    </dgm:pt>
    <dgm:pt modelId="{0629E04B-4850-469B-81A9-54E7308AB1C1}">
      <dgm:prSet phldrT="[Text]"/>
      <dgm:spPr/>
      <dgm:t>
        <a:bodyPr/>
        <a:lstStyle/>
        <a:p>
          <a:r>
            <a:rPr lang="en-US" b="1" smtClean="0"/>
            <a:t>Recruit</a:t>
          </a:r>
          <a:endParaRPr lang="en-US" b="1" dirty="0"/>
        </a:p>
      </dgm:t>
    </dgm:pt>
    <dgm:pt modelId="{65B64CDC-4FCD-45A3-901C-CD87860BB0FD}" type="parTrans" cxnId="{4B7632C4-A88E-4CE1-B96E-D530BBDC182B}">
      <dgm:prSet/>
      <dgm:spPr/>
      <dgm:t>
        <a:bodyPr/>
        <a:lstStyle/>
        <a:p>
          <a:endParaRPr lang="en-US"/>
        </a:p>
      </dgm:t>
    </dgm:pt>
    <dgm:pt modelId="{9761463E-BEA6-4988-B267-978B682398D3}" type="sibTrans" cxnId="{4B7632C4-A88E-4CE1-B96E-D530BBDC182B}">
      <dgm:prSet/>
      <dgm:spPr/>
      <dgm:t>
        <a:bodyPr/>
        <a:lstStyle/>
        <a:p>
          <a:endParaRPr lang="en-US"/>
        </a:p>
      </dgm:t>
    </dgm:pt>
    <dgm:pt modelId="{027A7981-D097-49A7-9E63-B5F3B0F1C87E}">
      <dgm:prSet phldrT="[Text]"/>
      <dgm:spPr/>
      <dgm:t>
        <a:bodyPr/>
        <a:lstStyle/>
        <a:p>
          <a:r>
            <a:rPr lang="en-US" b="1" smtClean="0"/>
            <a:t>Inform</a:t>
          </a:r>
          <a:endParaRPr lang="en-US" b="1" dirty="0"/>
        </a:p>
      </dgm:t>
    </dgm:pt>
    <dgm:pt modelId="{3EA7C0E0-CAD5-4CDE-BCA8-2BE179FF8F49}" type="parTrans" cxnId="{4CD74F02-350E-4FF9-B295-DE9F029107C9}">
      <dgm:prSet/>
      <dgm:spPr/>
      <dgm:t>
        <a:bodyPr/>
        <a:lstStyle/>
        <a:p>
          <a:endParaRPr lang="en-US"/>
        </a:p>
      </dgm:t>
    </dgm:pt>
    <dgm:pt modelId="{A018314A-59E5-4427-934F-17D8332B292D}" type="sibTrans" cxnId="{4CD74F02-350E-4FF9-B295-DE9F029107C9}">
      <dgm:prSet/>
      <dgm:spPr/>
      <dgm:t>
        <a:bodyPr/>
        <a:lstStyle/>
        <a:p>
          <a:endParaRPr lang="en-US"/>
        </a:p>
      </dgm:t>
    </dgm:pt>
    <dgm:pt modelId="{8F7A381C-55CB-48B2-8877-DA05B1B8F22B}" type="pres">
      <dgm:prSet presAssocID="{14127D51-9F71-4AA3-9C1A-C0A86598E3C6}" presName="Name0" presStyleCnt="0">
        <dgm:presLayoutVars>
          <dgm:dir/>
          <dgm:resizeHandles val="exact"/>
        </dgm:presLayoutVars>
      </dgm:prSet>
      <dgm:spPr/>
    </dgm:pt>
    <dgm:pt modelId="{EFBC452E-F9EA-49E6-8E4E-068B14C9D983}" type="pres">
      <dgm:prSet presAssocID="{0C327C26-37A6-4CF7-9DA2-C45DD1C5457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42C5B-C14C-4D3E-B2AC-745622E5CC9E}" type="pres">
      <dgm:prSet presAssocID="{B8219687-AA81-408E-8D80-4868A439613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ABFEC56-3398-47C6-899E-795F977300B9}" type="pres">
      <dgm:prSet presAssocID="{B8219687-AA81-408E-8D80-4868A439613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D734755-F3D0-4A12-A0A9-C485D2DF0BC3}" type="pres">
      <dgm:prSet presAssocID="{0629E04B-4850-469B-81A9-54E7308AB1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5C9CD-AD3A-4DED-ABFC-18712407B69C}" type="pres">
      <dgm:prSet presAssocID="{9761463E-BEA6-4988-B267-978B682398D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4E9C726-13BB-4323-962D-047F9E00E2E2}" type="pres">
      <dgm:prSet presAssocID="{9761463E-BEA6-4988-B267-978B682398D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02753E0-FAA0-4E9F-A7A6-B501EB03D1C7}" type="pres">
      <dgm:prSet presAssocID="{027A7981-D097-49A7-9E63-B5F3B0F1C8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73613A-CA9E-41AA-B9F9-1C129E449E33}" type="presOf" srcId="{B8219687-AA81-408E-8D80-4868A4396135}" destId="{0F242C5B-C14C-4D3E-B2AC-745622E5CC9E}" srcOrd="0" destOrd="0" presId="urn:microsoft.com/office/officeart/2005/8/layout/process1"/>
    <dgm:cxn modelId="{4CD74F02-350E-4FF9-B295-DE9F029107C9}" srcId="{14127D51-9F71-4AA3-9C1A-C0A86598E3C6}" destId="{027A7981-D097-49A7-9E63-B5F3B0F1C87E}" srcOrd="2" destOrd="0" parTransId="{3EA7C0E0-CAD5-4CDE-BCA8-2BE179FF8F49}" sibTransId="{A018314A-59E5-4427-934F-17D8332B292D}"/>
    <dgm:cxn modelId="{4B7632C4-A88E-4CE1-B96E-D530BBDC182B}" srcId="{14127D51-9F71-4AA3-9C1A-C0A86598E3C6}" destId="{0629E04B-4850-469B-81A9-54E7308AB1C1}" srcOrd="1" destOrd="0" parTransId="{65B64CDC-4FCD-45A3-901C-CD87860BB0FD}" sibTransId="{9761463E-BEA6-4988-B267-978B682398D3}"/>
    <dgm:cxn modelId="{03A468EE-D79E-4283-9E64-A16CD3FC23D6}" type="presOf" srcId="{B8219687-AA81-408E-8D80-4868A4396135}" destId="{4ABFEC56-3398-47C6-899E-795F977300B9}" srcOrd="1" destOrd="0" presId="urn:microsoft.com/office/officeart/2005/8/layout/process1"/>
    <dgm:cxn modelId="{F81C3648-8AB6-4EC3-99FA-54DDA453FA79}" srcId="{14127D51-9F71-4AA3-9C1A-C0A86598E3C6}" destId="{0C327C26-37A6-4CF7-9DA2-C45DD1C5457A}" srcOrd="0" destOrd="0" parTransId="{E44BFF26-B629-49E8-82A6-33AC2EF766BB}" sibTransId="{B8219687-AA81-408E-8D80-4868A4396135}"/>
    <dgm:cxn modelId="{DCBB4741-CB93-4514-85B3-4A5330CA5DE2}" type="presOf" srcId="{9761463E-BEA6-4988-B267-978B682398D3}" destId="{E4E9C726-13BB-4323-962D-047F9E00E2E2}" srcOrd="1" destOrd="0" presId="urn:microsoft.com/office/officeart/2005/8/layout/process1"/>
    <dgm:cxn modelId="{806CC03F-6692-4DB4-9097-1BF601E6FC75}" type="presOf" srcId="{9761463E-BEA6-4988-B267-978B682398D3}" destId="{5215C9CD-AD3A-4DED-ABFC-18712407B69C}" srcOrd="0" destOrd="0" presId="urn:microsoft.com/office/officeart/2005/8/layout/process1"/>
    <dgm:cxn modelId="{811A2229-CDEC-44C3-80D2-6D567FDF4318}" type="presOf" srcId="{027A7981-D097-49A7-9E63-B5F3B0F1C87E}" destId="{F02753E0-FAA0-4E9F-A7A6-B501EB03D1C7}" srcOrd="0" destOrd="0" presId="urn:microsoft.com/office/officeart/2005/8/layout/process1"/>
    <dgm:cxn modelId="{38A49451-3B90-4CEF-B568-B86ABD1816CE}" type="presOf" srcId="{0629E04B-4850-469B-81A9-54E7308AB1C1}" destId="{2D734755-F3D0-4A12-A0A9-C485D2DF0BC3}" srcOrd="0" destOrd="0" presId="urn:microsoft.com/office/officeart/2005/8/layout/process1"/>
    <dgm:cxn modelId="{7D21D8DB-2647-47C1-8235-42266BD4512F}" type="presOf" srcId="{0C327C26-37A6-4CF7-9DA2-C45DD1C5457A}" destId="{EFBC452E-F9EA-49E6-8E4E-068B14C9D983}" srcOrd="0" destOrd="0" presId="urn:microsoft.com/office/officeart/2005/8/layout/process1"/>
    <dgm:cxn modelId="{831A0584-FB7A-4760-AED1-8B3911A3A8C9}" type="presOf" srcId="{14127D51-9F71-4AA3-9C1A-C0A86598E3C6}" destId="{8F7A381C-55CB-48B2-8877-DA05B1B8F22B}" srcOrd="0" destOrd="0" presId="urn:microsoft.com/office/officeart/2005/8/layout/process1"/>
    <dgm:cxn modelId="{484649A2-ED4C-4BA1-B798-3C827B7B21EB}" type="presParOf" srcId="{8F7A381C-55CB-48B2-8877-DA05B1B8F22B}" destId="{EFBC452E-F9EA-49E6-8E4E-068B14C9D983}" srcOrd="0" destOrd="0" presId="urn:microsoft.com/office/officeart/2005/8/layout/process1"/>
    <dgm:cxn modelId="{ECE59BC1-4915-44BC-A393-F2A58BC36EA8}" type="presParOf" srcId="{8F7A381C-55CB-48B2-8877-DA05B1B8F22B}" destId="{0F242C5B-C14C-4D3E-B2AC-745622E5CC9E}" srcOrd="1" destOrd="0" presId="urn:microsoft.com/office/officeart/2005/8/layout/process1"/>
    <dgm:cxn modelId="{8C691E35-E87E-41AD-8E74-4B102EFDBD24}" type="presParOf" srcId="{0F242C5B-C14C-4D3E-B2AC-745622E5CC9E}" destId="{4ABFEC56-3398-47C6-899E-795F977300B9}" srcOrd="0" destOrd="0" presId="urn:microsoft.com/office/officeart/2005/8/layout/process1"/>
    <dgm:cxn modelId="{A69B3D29-DA13-4AC0-A228-BD122B358E31}" type="presParOf" srcId="{8F7A381C-55CB-48B2-8877-DA05B1B8F22B}" destId="{2D734755-F3D0-4A12-A0A9-C485D2DF0BC3}" srcOrd="2" destOrd="0" presId="urn:microsoft.com/office/officeart/2005/8/layout/process1"/>
    <dgm:cxn modelId="{86BE819A-1137-4D30-AC26-09B8EAD9FF50}" type="presParOf" srcId="{8F7A381C-55CB-48B2-8877-DA05B1B8F22B}" destId="{5215C9CD-AD3A-4DED-ABFC-18712407B69C}" srcOrd="3" destOrd="0" presId="urn:microsoft.com/office/officeart/2005/8/layout/process1"/>
    <dgm:cxn modelId="{BF5A4348-D557-42D5-9BDA-A2174DE85065}" type="presParOf" srcId="{5215C9CD-AD3A-4DED-ABFC-18712407B69C}" destId="{E4E9C726-13BB-4323-962D-047F9E00E2E2}" srcOrd="0" destOrd="0" presId="urn:microsoft.com/office/officeart/2005/8/layout/process1"/>
    <dgm:cxn modelId="{672993FD-F080-4D4C-81F7-123B01676E90}" type="presParOf" srcId="{8F7A381C-55CB-48B2-8877-DA05B1B8F22B}" destId="{F02753E0-FAA0-4E9F-A7A6-B501EB03D1C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F2A342-7FCF-4E9D-B76F-E3BA1A336741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0175B4E5-1717-49A4-BB82-ACE3B73706FE}">
      <dgm:prSet phldrT="[Text]"/>
      <dgm:spPr/>
      <dgm:t>
        <a:bodyPr/>
        <a:lstStyle/>
        <a:p>
          <a:r>
            <a:rPr lang="en-US" b="1" smtClean="0"/>
            <a:t>Translate</a:t>
          </a:r>
          <a:endParaRPr lang="en-US" b="1" dirty="0"/>
        </a:p>
      </dgm:t>
    </dgm:pt>
    <dgm:pt modelId="{7D6480C3-9D9E-42EB-BC5F-06EA132DCE77}" type="parTrans" cxnId="{FF0C786B-CAD3-439D-9314-C396D4723FE9}">
      <dgm:prSet/>
      <dgm:spPr/>
      <dgm:t>
        <a:bodyPr/>
        <a:lstStyle/>
        <a:p>
          <a:endParaRPr lang="en-US"/>
        </a:p>
      </dgm:t>
    </dgm:pt>
    <dgm:pt modelId="{AC9F0E0B-36F9-429A-AE93-59ABB90A2B1A}" type="sibTrans" cxnId="{FF0C786B-CAD3-439D-9314-C396D4723FE9}">
      <dgm:prSet/>
      <dgm:spPr/>
      <dgm:t>
        <a:bodyPr/>
        <a:lstStyle/>
        <a:p>
          <a:endParaRPr lang="en-US"/>
        </a:p>
      </dgm:t>
    </dgm:pt>
    <dgm:pt modelId="{B8A2E500-2468-4D36-A7CD-2F20B9DBEE0A}">
      <dgm:prSet phldrT="[Text]"/>
      <dgm:spPr/>
      <dgm:t>
        <a:bodyPr/>
        <a:lstStyle/>
        <a:p>
          <a:r>
            <a:rPr lang="en-US" b="1" smtClean="0"/>
            <a:t>Apply</a:t>
          </a:r>
          <a:endParaRPr lang="en-US" b="1" dirty="0"/>
        </a:p>
      </dgm:t>
    </dgm:pt>
    <dgm:pt modelId="{3120B7CA-FDD7-4B59-A487-74C67A2140F2}" type="parTrans" cxnId="{CEC53CCD-6983-4C6C-B659-D5A5BBFB2E45}">
      <dgm:prSet/>
      <dgm:spPr/>
      <dgm:t>
        <a:bodyPr/>
        <a:lstStyle/>
        <a:p>
          <a:endParaRPr lang="en-US"/>
        </a:p>
      </dgm:t>
    </dgm:pt>
    <dgm:pt modelId="{6015BCFF-47E9-4B3A-BCFE-CFAAF52EF8C8}" type="sibTrans" cxnId="{CEC53CCD-6983-4C6C-B659-D5A5BBFB2E45}">
      <dgm:prSet/>
      <dgm:spPr/>
      <dgm:t>
        <a:bodyPr/>
        <a:lstStyle/>
        <a:p>
          <a:endParaRPr lang="en-US"/>
        </a:p>
      </dgm:t>
    </dgm:pt>
    <dgm:pt modelId="{94327869-5274-4587-A31A-0F7A9E90F1D9}">
      <dgm:prSet phldrT="[Text]"/>
      <dgm:spPr/>
      <dgm:t>
        <a:bodyPr/>
        <a:lstStyle/>
        <a:p>
          <a:r>
            <a:rPr lang="en-US" b="1" smtClean="0"/>
            <a:t>Contribute</a:t>
          </a:r>
          <a:endParaRPr lang="en-US" b="1" dirty="0"/>
        </a:p>
      </dgm:t>
    </dgm:pt>
    <dgm:pt modelId="{7CB0687A-7356-412A-BC6C-08728A7C65D6}" type="parTrans" cxnId="{83B0FFA5-A1B8-4373-94F6-ABBCEB3B960A}">
      <dgm:prSet/>
      <dgm:spPr/>
      <dgm:t>
        <a:bodyPr/>
        <a:lstStyle/>
        <a:p>
          <a:endParaRPr lang="en-US"/>
        </a:p>
      </dgm:t>
    </dgm:pt>
    <dgm:pt modelId="{03A278E1-CD0E-4E98-9F82-728E1DF05F0C}" type="sibTrans" cxnId="{83B0FFA5-A1B8-4373-94F6-ABBCEB3B960A}">
      <dgm:prSet/>
      <dgm:spPr/>
      <dgm:t>
        <a:bodyPr/>
        <a:lstStyle/>
        <a:p>
          <a:endParaRPr lang="en-US"/>
        </a:p>
      </dgm:t>
    </dgm:pt>
    <dgm:pt modelId="{EE95AF02-C210-40A3-9068-2A1A76E9116B}" type="pres">
      <dgm:prSet presAssocID="{67F2A342-7FCF-4E9D-B76F-E3BA1A336741}" presName="Name0" presStyleCnt="0">
        <dgm:presLayoutVars>
          <dgm:dir/>
          <dgm:resizeHandles val="exact"/>
        </dgm:presLayoutVars>
      </dgm:prSet>
      <dgm:spPr/>
    </dgm:pt>
    <dgm:pt modelId="{8C815C8A-1451-4720-AC35-B0AC99E7D282}" type="pres">
      <dgm:prSet presAssocID="{0175B4E5-1717-49A4-BB82-ACE3B73706F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88543-ABB6-424C-B22E-B46F16D396DA}" type="pres">
      <dgm:prSet presAssocID="{AC9F0E0B-36F9-429A-AE93-59ABB90A2B1A}" presName="parSpace" presStyleCnt="0"/>
      <dgm:spPr/>
    </dgm:pt>
    <dgm:pt modelId="{505F8013-EFFA-4514-B221-959E3B0E7E89}" type="pres">
      <dgm:prSet presAssocID="{B8A2E500-2468-4D36-A7CD-2F20B9DBEE0A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FD730-9399-446B-9B2C-D8D4F1E750B9}" type="pres">
      <dgm:prSet presAssocID="{6015BCFF-47E9-4B3A-BCFE-CFAAF52EF8C8}" presName="parSpace" presStyleCnt="0"/>
      <dgm:spPr/>
    </dgm:pt>
    <dgm:pt modelId="{18CAC095-180A-484A-8608-8E730DF21BF1}" type="pres">
      <dgm:prSet presAssocID="{94327869-5274-4587-A31A-0F7A9E90F1D9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C786B-CAD3-439D-9314-C396D4723FE9}" srcId="{67F2A342-7FCF-4E9D-B76F-E3BA1A336741}" destId="{0175B4E5-1717-49A4-BB82-ACE3B73706FE}" srcOrd="0" destOrd="0" parTransId="{7D6480C3-9D9E-42EB-BC5F-06EA132DCE77}" sibTransId="{AC9F0E0B-36F9-429A-AE93-59ABB90A2B1A}"/>
    <dgm:cxn modelId="{1FB027CD-7D20-4A17-A7FA-5836D4B8D01F}" type="presOf" srcId="{67F2A342-7FCF-4E9D-B76F-E3BA1A336741}" destId="{EE95AF02-C210-40A3-9068-2A1A76E9116B}" srcOrd="0" destOrd="0" presId="urn:microsoft.com/office/officeart/2005/8/layout/hChevron3"/>
    <dgm:cxn modelId="{936935C4-B0D9-4B79-878D-E095F119DCD9}" type="presOf" srcId="{0175B4E5-1717-49A4-BB82-ACE3B73706FE}" destId="{8C815C8A-1451-4720-AC35-B0AC99E7D282}" srcOrd="0" destOrd="0" presId="urn:microsoft.com/office/officeart/2005/8/layout/hChevron3"/>
    <dgm:cxn modelId="{CEC53CCD-6983-4C6C-B659-D5A5BBFB2E45}" srcId="{67F2A342-7FCF-4E9D-B76F-E3BA1A336741}" destId="{B8A2E500-2468-4D36-A7CD-2F20B9DBEE0A}" srcOrd="1" destOrd="0" parTransId="{3120B7CA-FDD7-4B59-A487-74C67A2140F2}" sibTransId="{6015BCFF-47E9-4B3A-BCFE-CFAAF52EF8C8}"/>
    <dgm:cxn modelId="{E23B85A9-DCF3-453A-BF9F-7621D6AAF5DD}" type="presOf" srcId="{B8A2E500-2468-4D36-A7CD-2F20B9DBEE0A}" destId="{505F8013-EFFA-4514-B221-959E3B0E7E89}" srcOrd="0" destOrd="0" presId="urn:microsoft.com/office/officeart/2005/8/layout/hChevron3"/>
    <dgm:cxn modelId="{FE7F7543-D0CA-4FC6-9269-39E74A43BB6A}" type="presOf" srcId="{94327869-5274-4587-A31A-0F7A9E90F1D9}" destId="{18CAC095-180A-484A-8608-8E730DF21BF1}" srcOrd="0" destOrd="0" presId="urn:microsoft.com/office/officeart/2005/8/layout/hChevron3"/>
    <dgm:cxn modelId="{83B0FFA5-A1B8-4373-94F6-ABBCEB3B960A}" srcId="{67F2A342-7FCF-4E9D-B76F-E3BA1A336741}" destId="{94327869-5274-4587-A31A-0F7A9E90F1D9}" srcOrd="2" destOrd="0" parTransId="{7CB0687A-7356-412A-BC6C-08728A7C65D6}" sibTransId="{03A278E1-CD0E-4E98-9F82-728E1DF05F0C}"/>
    <dgm:cxn modelId="{D9903F9F-FF70-4680-82D4-9CD771D0EB35}" type="presParOf" srcId="{EE95AF02-C210-40A3-9068-2A1A76E9116B}" destId="{8C815C8A-1451-4720-AC35-B0AC99E7D282}" srcOrd="0" destOrd="0" presId="urn:microsoft.com/office/officeart/2005/8/layout/hChevron3"/>
    <dgm:cxn modelId="{DC9CABD5-8E64-4AB7-BA4F-B1936484A544}" type="presParOf" srcId="{EE95AF02-C210-40A3-9068-2A1A76E9116B}" destId="{80F88543-ABB6-424C-B22E-B46F16D396DA}" srcOrd="1" destOrd="0" presId="urn:microsoft.com/office/officeart/2005/8/layout/hChevron3"/>
    <dgm:cxn modelId="{4543DA93-6D31-46BE-A8F2-B5700075E322}" type="presParOf" srcId="{EE95AF02-C210-40A3-9068-2A1A76E9116B}" destId="{505F8013-EFFA-4514-B221-959E3B0E7E89}" srcOrd="2" destOrd="0" presId="urn:microsoft.com/office/officeart/2005/8/layout/hChevron3"/>
    <dgm:cxn modelId="{4237B67E-C1EE-4582-9A5E-0A652E27EAA6}" type="presParOf" srcId="{EE95AF02-C210-40A3-9068-2A1A76E9116B}" destId="{A7EFD730-9399-446B-9B2C-D8D4F1E750B9}" srcOrd="3" destOrd="0" presId="urn:microsoft.com/office/officeart/2005/8/layout/hChevron3"/>
    <dgm:cxn modelId="{7215BD8C-0E90-40CB-A0A9-08B45BF1A7EA}" type="presParOf" srcId="{EE95AF02-C210-40A3-9068-2A1A76E9116B}" destId="{18CAC095-180A-484A-8608-8E730DF21BF1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5C742-DBEC-4FDC-A1F5-EDF435DFB0FD}">
      <dsp:nvSpPr>
        <dsp:cNvPr id="0" name=""/>
        <dsp:cNvSpPr/>
      </dsp:nvSpPr>
      <dsp:spPr>
        <a:xfrm>
          <a:off x="4722875" y="2756916"/>
          <a:ext cx="3369564" cy="3369564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Peer-Reviewed</a:t>
          </a:r>
          <a:br>
            <a:rPr lang="en-US" sz="3200" b="1" kern="1200" smtClean="0"/>
          </a:br>
          <a:r>
            <a:rPr lang="en-US" sz="3200" b="1" kern="1200" smtClean="0"/>
            <a:t>Publishing</a:t>
          </a:r>
          <a:endParaRPr lang="en-US" sz="3200" b="1" kern="1200" dirty="0"/>
        </a:p>
      </dsp:txBody>
      <dsp:txXfrm>
        <a:off x="5400307" y="3546220"/>
        <a:ext cx="2014700" cy="1732026"/>
      </dsp:txXfrm>
    </dsp:sp>
    <dsp:sp modelId="{FA7C687C-67DF-4061-A562-4E896508E74F}">
      <dsp:nvSpPr>
        <dsp:cNvPr id="0" name=""/>
        <dsp:cNvSpPr/>
      </dsp:nvSpPr>
      <dsp:spPr>
        <a:xfrm>
          <a:off x="2762402" y="1960473"/>
          <a:ext cx="2450592" cy="2450592"/>
        </a:xfrm>
        <a:prstGeom prst="gear6">
          <a:avLst/>
        </a:prstGeom>
        <a:solidFill>
          <a:schemeClr val="accent3">
            <a:hueOff val="5271449"/>
            <a:satOff val="-2597"/>
            <a:lumOff val="92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Social</a:t>
          </a:r>
          <a:br>
            <a:rPr lang="en-US" sz="3200" b="1" kern="1200" smtClean="0"/>
          </a:br>
          <a:r>
            <a:rPr lang="en-US" sz="3200" b="1" kern="1200" smtClean="0"/>
            <a:t>Media</a:t>
          </a:r>
          <a:endParaRPr lang="en-US" sz="3200" b="1" kern="1200" dirty="0"/>
        </a:p>
      </dsp:txBody>
      <dsp:txXfrm>
        <a:off x="3379346" y="2581146"/>
        <a:ext cx="1216704" cy="1209246"/>
      </dsp:txXfrm>
    </dsp:sp>
    <dsp:sp modelId="{E41C750A-6E0C-4E15-BDC5-3E988E4CDA8A}">
      <dsp:nvSpPr>
        <dsp:cNvPr id="0" name=""/>
        <dsp:cNvSpPr/>
      </dsp:nvSpPr>
      <dsp:spPr>
        <a:xfrm rot="20700000">
          <a:off x="4134984" y="269815"/>
          <a:ext cx="2401079" cy="2401079"/>
        </a:xfrm>
        <a:prstGeom prst="gear6">
          <a:avLst/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Blogs</a:t>
          </a:r>
          <a:endParaRPr lang="en-US" sz="3200" b="1" kern="1200" dirty="0"/>
        </a:p>
      </dsp:txBody>
      <dsp:txXfrm rot="-20700000">
        <a:off x="4661611" y="796442"/>
        <a:ext cx="1347825" cy="1347825"/>
      </dsp:txXfrm>
    </dsp:sp>
    <dsp:sp modelId="{F8FE1439-CB93-4579-8F06-BDF79E05ECD1}">
      <dsp:nvSpPr>
        <dsp:cNvPr id="0" name=""/>
        <dsp:cNvSpPr/>
      </dsp:nvSpPr>
      <dsp:spPr>
        <a:xfrm>
          <a:off x="4485533" y="2235986"/>
          <a:ext cx="4313041" cy="4313041"/>
        </a:xfrm>
        <a:prstGeom prst="circularArrow">
          <a:avLst>
            <a:gd name="adj1" fmla="val 4688"/>
            <a:gd name="adj2" fmla="val 299029"/>
            <a:gd name="adj3" fmla="val 2548804"/>
            <a:gd name="adj4" fmla="val 15792676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3539D-6EB6-4795-B53C-1C9D289CB673}">
      <dsp:nvSpPr>
        <dsp:cNvPr id="0" name=""/>
        <dsp:cNvSpPr/>
      </dsp:nvSpPr>
      <dsp:spPr>
        <a:xfrm>
          <a:off x="2328407" y="1409958"/>
          <a:ext cx="3133694" cy="313369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5271449"/>
            <a:satOff val="-2597"/>
            <a:lumOff val="92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1874C-6899-446C-B821-FE53C3249AD2}">
      <dsp:nvSpPr>
        <dsp:cNvPr id="0" name=""/>
        <dsp:cNvSpPr/>
      </dsp:nvSpPr>
      <dsp:spPr>
        <a:xfrm>
          <a:off x="3579589" y="-264403"/>
          <a:ext cx="3378753" cy="337875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32485-1094-40B4-A955-4111584968F2}">
      <dsp:nvSpPr>
        <dsp:cNvPr id="0" name=""/>
        <dsp:cNvSpPr/>
      </dsp:nvSpPr>
      <dsp:spPr>
        <a:xfrm>
          <a:off x="30065" y="1951"/>
          <a:ext cx="4543753" cy="11359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Comprehensive</a:t>
          </a:r>
          <a:endParaRPr lang="en-US" sz="5200" kern="1200" dirty="0"/>
        </a:p>
      </dsp:txBody>
      <dsp:txXfrm>
        <a:off x="63335" y="35221"/>
        <a:ext cx="4477213" cy="1069398"/>
      </dsp:txXfrm>
    </dsp:sp>
    <dsp:sp modelId="{FB30095A-546C-48FD-AFCD-64BE7D54B0F1}">
      <dsp:nvSpPr>
        <dsp:cNvPr id="0" name=""/>
        <dsp:cNvSpPr/>
      </dsp:nvSpPr>
      <dsp:spPr>
        <a:xfrm rot="5400000">
          <a:off x="2202547" y="1237284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B3FD6-B5B8-42E1-8CF4-550F38943A4E}">
      <dsp:nvSpPr>
        <dsp:cNvPr id="0" name=""/>
        <dsp:cNvSpPr/>
      </dsp:nvSpPr>
      <dsp:spPr>
        <a:xfrm>
          <a:off x="30065" y="1535468"/>
          <a:ext cx="4543753" cy="113593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Article</a:t>
          </a:r>
          <a:endParaRPr lang="en-US" sz="5200" kern="1200" dirty="0"/>
        </a:p>
      </dsp:txBody>
      <dsp:txXfrm>
        <a:off x="63335" y="1568738"/>
        <a:ext cx="4477213" cy="1069398"/>
      </dsp:txXfrm>
    </dsp:sp>
    <dsp:sp modelId="{5BAF581A-C159-46CD-BB9D-690340289037}">
      <dsp:nvSpPr>
        <dsp:cNvPr id="0" name=""/>
        <dsp:cNvSpPr/>
      </dsp:nvSpPr>
      <dsp:spPr>
        <a:xfrm rot="5400000">
          <a:off x="2202547" y="2770801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3514299"/>
            <a:satOff val="-1731"/>
            <a:lumOff val="61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ED5A2-77F6-46BD-AEB0-ABB3C2A42A41}">
      <dsp:nvSpPr>
        <dsp:cNvPr id="0" name=""/>
        <dsp:cNvSpPr/>
      </dsp:nvSpPr>
      <dsp:spPr>
        <a:xfrm>
          <a:off x="30065" y="3068985"/>
          <a:ext cx="4543753" cy="113593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3986807"/>
              <a:satOff val="11416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Book or chapter</a:t>
          </a:r>
          <a:endParaRPr lang="en-US" sz="5200" kern="1200" dirty="0"/>
        </a:p>
      </dsp:txBody>
      <dsp:txXfrm>
        <a:off x="63335" y="3102255"/>
        <a:ext cx="4477213" cy="1069398"/>
      </dsp:txXfrm>
    </dsp:sp>
    <dsp:sp modelId="{59EEED2C-3C8D-4395-9023-76A36DA68F58}">
      <dsp:nvSpPr>
        <dsp:cNvPr id="0" name=""/>
        <dsp:cNvSpPr/>
      </dsp:nvSpPr>
      <dsp:spPr>
        <a:xfrm>
          <a:off x="5209944" y="1951"/>
          <a:ext cx="4543753" cy="1135938"/>
        </a:xfrm>
        <a:prstGeom prst="roundRect">
          <a:avLst>
            <a:gd name="adj" fmla="val 10000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Summary</a:t>
          </a:r>
          <a:endParaRPr lang="en-US" sz="5200" kern="1200" dirty="0"/>
        </a:p>
      </dsp:txBody>
      <dsp:txXfrm>
        <a:off x="5243214" y="35221"/>
        <a:ext cx="4477213" cy="1069398"/>
      </dsp:txXfrm>
    </dsp:sp>
    <dsp:sp modelId="{03577718-6BCF-4D40-9DB0-0072868A2C7A}">
      <dsp:nvSpPr>
        <dsp:cNvPr id="0" name=""/>
        <dsp:cNvSpPr/>
      </dsp:nvSpPr>
      <dsp:spPr>
        <a:xfrm rot="5400000">
          <a:off x="7382426" y="1237284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7028598"/>
            <a:satOff val="-3462"/>
            <a:lumOff val="122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E08AE-0407-4DB2-9D82-F40000CE9B99}">
      <dsp:nvSpPr>
        <dsp:cNvPr id="0" name=""/>
        <dsp:cNvSpPr/>
      </dsp:nvSpPr>
      <dsp:spPr>
        <a:xfrm>
          <a:off x="5209944" y="1535468"/>
          <a:ext cx="4543753" cy="113593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7973613"/>
              <a:satOff val="22831"/>
              <a:lumOff val="21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Presentation</a:t>
          </a:r>
          <a:endParaRPr lang="en-US" sz="5200" kern="1200" dirty="0"/>
        </a:p>
      </dsp:txBody>
      <dsp:txXfrm>
        <a:off x="5243214" y="1568738"/>
        <a:ext cx="4477213" cy="1069398"/>
      </dsp:txXfrm>
    </dsp:sp>
    <dsp:sp modelId="{7DE1B84D-3186-4B34-9172-036A7DB7A939}">
      <dsp:nvSpPr>
        <dsp:cNvPr id="0" name=""/>
        <dsp:cNvSpPr/>
      </dsp:nvSpPr>
      <dsp:spPr>
        <a:xfrm rot="5400000">
          <a:off x="7382426" y="2770801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E7B36-E312-402B-A9A5-80F0D0B50835}">
      <dsp:nvSpPr>
        <dsp:cNvPr id="0" name=""/>
        <dsp:cNvSpPr/>
      </dsp:nvSpPr>
      <dsp:spPr>
        <a:xfrm>
          <a:off x="5209944" y="3068985"/>
          <a:ext cx="4543753" cy="11359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11960420"/>
            <a:satOff val="34247"/>
            <a:lumOff val="323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960420"/>
              <a:satOff val="34247"/>
              <a:lumOff val="3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Online posts</a:t>
          </a:r>
          <a:endParaRPr lang="en-US" sz="5200" kern="1200" dirty="0"/>
        </a:p>
      </dsp:txBody>
      <dsp:txXfrm>
        <a:off x="5243214" y="3102255"/>
        <a:ext cx="4477213" cy="1069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32485-1094-40B4-A955-4111584968F2}">
      <dsp:nvSpPr>
        <dsp:cNvPr id="0" name=""/>
        <dsp:cNvSpPr/>
      </dsp:nvSpPr>
      <dsp:spPr>
        <a:xfrm>
          <a:off x="30065" y="1951"/>
          <a:ext cx="4543753" cy="1135938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Developmental findings </a:t>
          </a:r>
          <a:endParaRPr lang="en-US" sz="3500" kern="1200" dirty="0"/>
        </a:p>
      </dsp:txBody>
      <dsp:txXfrm>
        <a:off x="63335" y="35221"/>
        <a:ext cx="4477213" cy="1069398"/>
      </dsp:txXfrm>
    </dsp:sp>
    <dsp:sp modelId="{FB30095A-546C-48FD-AFCD-64BE7D54B0F1}">
      <dsp:nvSpPr>
        <dsp:cNvPr id="0" name=""/>
        <dsp:cNvSpPr/>
      </dsp:nvSpPr>
      <dsp:spPr>
        <a:xfrm rot="5400000">
          <a:off x="2202547" y="1237284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B3FD6-B5B8-42E1-8CF4-550F38943A4E}">
      <dsp:nvSpPr>
        <dsp:cNvPr id="0" name=""/>
        <dsp:cNvSpPr/>
      </dsp:nvSpPr>
      <dsp:spPr>
        <a:xfrm>
          <a:off x="30065" y="1535468"/>
          <a:ext cx="4543753" cy="1135938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Article</a:t>
          </a:r>
          <a:endParaRPr lang="en-US" sz="3500" kern="1200" dirty="0"/>
        </a:p>
      </dsp:txBody>
      <dsp:txXfrm>
        <a:off x="63335" y="1568738"/>
        <a:ext cx="4477213" cy="1069398"/>
      </dsp:txXfrm>
    </dsp:sp>
    <dsp:sp modelId="{5BAF581A-C159-46CD-BB9D-690340289037}">
      <dsp:nvSpPr>
        <dsp:cNvPr id="0" name=""/>
        <dsp:cNvSpPr/>
      </dsp:nvSpPr>
      <dsp:spPr>
        <a:xfrm rot="5400000">
          <a:off x="2202547" y="2770801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ED5A2-77F6-46BD-AEB0-ABB3C2A42A41}">
      <dsp:nvSpPr>
        <dsp:cNvPr id="0" name=""/>
        <dsp:cNvSpPr/>
      </dsp:nvSpPr>
      <dsp:spPr>
        <a:xfrm>
          <a:off x="30065" y="3068985"/>
          <a:ext cx="4543753" cy="1135938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Online posts</a:t>
          </a:r>
          <a:endParaRPr lang="en-US" sz="3500" kern="1200" dirty="0"/>
        </a:p>
      </dsp:txBody>
      <dsp:txXfrm>
        <a:off x="63335" y="3102255"/>
        <a:ext cx="4477213" cy="1069398"/>
      </dsp:txXfrm>
    </dsp:sp>
    <dsp:sp modelId="{59EEED2C-3C8D-4395-9023-76A36DA68F58}">
      <dsp:nvSpPr>
        <dsp:cNvPr id="0" name=""/>
        <dsp:cNvSpPr/>
      </dsp:nvSpPr>
      <dsp:spPr>
        <a:xfrm>
          <a:off x="5209944" y="1951"/>
          <a:ext cx="4543753" cy="113593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Selective: for particular audience</a:t>
          </a:r>
          <a:endParaRPr lang="en-US" sz="3500" kern="1200" dirty="0"/>
        </a:p>
      </dsp:txBody>
      <dsp:txXfrm>
        <a:off x="5243214" y="35221"/>
        <a:ext cx="4477213" cy="1069398"/>
      </dsp:txXfrm>
    </dsp:sp>
    <dsp:sp modelId="{03577718-6BCF-4D40-9DB0-0072868A2C7A}">
      <dsp:nvSpPr>
        <dsp:cNvPr id="0" name=""/>
        <dsp:cNvSpPr/>
      </dsp:nvSpPr>
      <dsp:spPr>
        <a:xfrm rot="5400000">
          <a:off x="7382426" y="1237284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E08AE-0407-4DB2-9D82-F40000CE9B99}">
      <dsp:nvSpPr>
        <dsp:cNvPr id="0" name=""/>
        <dsp:cNvSpPr/>
      </dsp:nvSpPr>
      <dsp:spPr>
        <a:xfrm>
          <a:off x="5209944" y="1535468"/>
          <a:ext cx="4543753" cy="113593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Article or </a:t>
          </a:r>
          <a:br>
            <a:rPr lang="en-US" sz="3500" kern="1200" dirty="0" smtClean="0"/>
          </a:br>
          <a:r>
            <a:rPr lang="en-US" sz="3500" kern="1200" dirty="0" smtClean="0"/>
            <a:t>presentation</a:t>
          </a:r>
          <a:endParaRPr lang="en-US" sz="3500" kern="1200" dirty="0"/>
        </a:p>
      </dsp:txBody>
      <dsp:txXfrm>
        <a:off x="5243214" y="1568738"/>
        <a:ext cx="4477213" cy="1069398"/>
      </dsp:txXfrm>
    </dsp:sp>
    <dsp:sp modelId="{7DE1B84D-3186-4B34-9172-036A7DB7A939}">
      <dsp:nvSpPr>
        <dsp:cNvPr id="0" name=""/>
        <dsp:cNvSpPr/>
      </dsp:nvSpPr>
      <dsp:spPr>
        <a:xfrm rot="5400000">
          <a:off x="7382426" y="2770801"/>
          <a:ext cx="198789" cy="19878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E7B36-E312-402B-A9A5-80F0D0B50835}">
      <dsp:nvSpPr>
        <dsp:cNvPr id="0" name=""/>
        <dsp:cNvSpPr/>
      </dsp:nvSpPr>
      <dsp:spPr>
        <a:xfrm>
          <a:off x="5209944" y="3068985"/>
          <a:ext cx="4543753" cy="113593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Online posts</a:t>
          </a:r>
          <a:endParaRPr lang="en-US" sz="3500" kern="1200" dirty="0"/>
        </a:p>
      </dsp:txBody>
      <dsp:txXfrm>
        <a:off x="5243214" y="3102255"/>
        <a:ext cx="4477213" cy="10693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E1E34-861D-4296-95E1-3EEB00F794B4}">
      <dsp:nvSpPr>
        <dsp:cNvPr id="0" name=""/>
        <dsp:cNvSpPr/>
      </dsp:nvSpPr>
      <dsp:spPr>
        <a:xfrm rot="5400000">
          <a:off x="933553" y="1050500"/>
          <a:ext cx="1812681" cy="301626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28A8E-8329-477D-A4ED-C86741C07864}">
      <dsp:nvSpPr>
        <dsp:cNvPr id="0" name=""/>
        <dsp:cNvSpPr/>
      </dsp:nvSpPr>
      <dsp:spPr>
        <a:xfrm>
          <a:off x="630971" y="1951712"/>
          <a:ext cx="2723097" cy="2386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Exchange &amp; Networking</a:t>
          </a:r>
          <a:endParaRPr lang="en-US" sz="3900" kern="1200" dirty="0"/>
        </a:p>
      </dsp:txBody>
      <dsp:txXfrm>
        <a:off x="630971" y="1951712"/>
        <a:ext cx="2723097" cy="2386954"/>
      </dsp:txXfrm>
    </dsp:sp>
    <dsp:sp modelId="{CFE5915F-A344-4A92-A087-C757069BB3C1}">
      <dsp:nvSpPr>
        <dsp:cNvPr id="0" name=""/>
        <dsp:cNvSpPr/>
      </dsp:nvSpPr>
      <dsp:spPr>
        <a:xfrm>
          <a:off x="2840277" y="828439"/>
          <a:ext cx="513792" cy="513792"/>
        </a:xfrm>
        <a:prstGeom prst="triangle">
          <a:avLst>
            <a:gd name="adj" fmla="val 100000"/>
          </a:avLst>
        </a:prstGeom>
        <a:solidFill>
          <a:schemeClr val="accent3">
            <a:hueOff val="2635724"/>
            <a:satOff val="-1298"/>
            <a:lumOff val="4608"/>
            <a:alphaOff val="0"/>
          </a:schemeClr>
        </a:solidFill>
        <a:ln w="12700" cap="flat" cmpd="sng" algn="ctr">
          <a:solidFill>
            <a:schemeClr val="accent3">
              <a:hueOff val="2635724"/>
              <a:satOff val="-1298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7D0B-2D1F-4D65-8509-FC01A1149FA5}">
      <dsp:nvSpPr>
        <dsp:cNvPr id="0" name=""/>
        <dsp:cNvSpPr/>
      </dsp:nvSpPr>
      <dsp:spPr>
        <a:xfrm rot="5400000">
          <a:off x="4267156" y="225597"/>
          <a:ext cx="1812681" cy="301626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5271449"/>
            <a:satOff val="-2597"/>
            <a:lumOff val="9215"/>
            <a:alphaOff val="0"/>
          </a:schemeClr>
        </a:solidFill>
        <a:ln w="12700" cap="flat" cmpd="sng" algn="ctr">
          <a:solidFill>
            <a:schemeClr val="accent3">
              <a:hueOff val="5271449"/>
              <a:satOff val="-2597"/>
              <a:lumOff val="9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324A5-1E1C-468F-B86D-F404CEA4FB62}">
      <dsp:nvSpPr>
        <dsp:cNvPr id="0" name=""/>
        <dsp:cNvSpPr/>
      </dsp:nvSpPr>
      <dsp:spPr>
        <a:xfrm>
          <a:off x="3964575" y="1126809"/>
          <a:ext cx="2723097" cy="2386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Resources</a:t>
          </a:r>
          <a:endParaRPr lang="en-US" sz="3900" kern="1200" dirty="0"/>
        </a:p>
      </dsp:txBody>
      <dsp:txXfrm>
        <a:off x="3964575" y="1126809"/>
        <a:ext cx="2723097" cy="2386954"/>
      </dsp:txXfrm>
    </dsp:sp>
    <dsp:sp modelId="{BD9A5E6B-1DBC-40ED-8646-E8F43010D39D}">
      <dsp:nvSpPr>
        <dsp:cNvPr id="0" name=""/>
        <dsp:cNvSpPr/>
      </dsp:nvSpPr>
      <dsp:spPr>
        <a:xfrm>
          <a:off x="6173880" y="3536"/>
          <a:ext cx="513792" cy="513792"/>
        </a:xfrm>
        <a:prstGeom prst="triangle">
          <a:avLst>
            <a:gd name="adj" fmla="val 100000"/>
          </a:avLst>
        </a:prstGeom>
        <a:solidFill>
          <a:schemeClr val="accent3">
            <a:hueOff val="7907173"/>
            <a:satOff val="-3895"/>
            <a:lumOff val="13823"/>
            <a:alphaOff val="0"/>
          </a:schemeClr>
        </a:solidFill>
        <a:ln w="12700" cap="flat" cmpd="sng" algn="ctr">
          <a:solidFill>
            <a:schemeClr val="accent3">
              <a:hueOff val="7907173"/>
              <a:satOff val="-3895"/>
              <a:lumOff val="13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D9B0E-7347-49E8-A9A6-115CFB7F1FC2}">
      <dsp:nvSpPr>
        <dsp:cNvPr id="0" name=""/>
        <dsp:cNvSpPr/>
      </dsp:nvSpPr>
      <dsp:spPr>
        <a:xfrm rot="5400000">
          <a:off x="7600760" y="-599306"/>
          <a:ext cx="1812681" cy="301626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accent3">
              <a:hueOff val="10542897"/>
              <a:satOff val="-5193"/>
              <a:lumOff val="18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5B265-3A95-4689-B533-6BB222A359A6}">
      <dsp:nvSpPr>
        <dsp:cNvPr id="0" name=""/>
        <dsp:cNvSpPr/>
      </dsp:nvSpPr>
      <dsp:spPr>
        <a:xfrm>
          <a:off x="7298178" y="301905"/>
          <a:ext cx="2723097" cy="2386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Plans &amp; Events</a:t>
          </a:r>
          <a:endParaRPr lang="en-US" sz="3900" kern="1200" dirty="0"/>
        </a:p>
      </dsp:txBody>
      <dsp:txXfrm>
        <a:off x="7298178" y="301905"/>
        <a:ext cx="2723097" cy="23869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C452E-F9EA-49E6-8E4E-068B14C9D983}">
      <dsp:nvSpPr>
        <dsp:cNvPr id="0" name=""/>
        <dsp:cNvSpPr/>
      </dsp:nvSpPr>
      <dsp:spPr>
        <a:xfrm>
          <a:off x="8840" y="1173430"/>
          <a:ext cx="2642294" cy="15853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Develop</a:t>
          </a:r>
          <a:br>
            <a:rPr lang="en-US" sz="4000" b="1" kern="1200" dirty="0" smtClean="0"/>
          </a:br>
          <a:r>
            <a:rPr lang="en-US" sz="4000" b="1" kern="1200" dirty="0" smtClean="0"/>
            <a:t>credibility</a:t>
          </a:r>
          <a:endParaRPr lang="en-US" sz="4000" b="1" kern="1200" dirty="0"/>
        </a:p>
      </dsp:txBody>
      <dsp:txXfrm>
        <a:off x="55274" y="1219864"/>
        <a:ext cx="2549426" cy="1492508"/>
      </dsp:txXfrm>
    </dsp:sp>
    <dsp:sp modelId="{0F242C5B-C14C-4D3E-B2AC-745622E5CC9E}">
      <dsp:nvSpPr>
        <dsp:cNvPr id="0" name=""/>
        <dsp:cNvSpPr/>
      </dsp:nvSpPr>
      <dsp:spPr>
        <a:xfrm>
          <a:off x="2915364" y="1638473"/>
          <a:ext cx="560166" cy="655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2915364" y="1769531"/>
        <a:ext cx="392116" cy="393173"/>
      </dsp:txXfrm>
    </dsp:sp>
    <dsp:sp modelId="{2D734755-F3D0-4A12-A0A9-C485D2DF0BC3}">
      <dsp:nvSpPr>
        <dsp:cNvPr id="0" name=""/>
        <dsp:cNvSpPr/>
      </dsp:nvSpPr>
      <dsp:spPr>
        <a:xfrm>
          <a:off x="3708052" y="1173430"/>
          <a:ext cx="2642294" cy="1585376"/>
        </a:xfrm>
        <a:prstGeom prst="roundRect">
          <a:avLst>
            <a:gd name="adj" fmla="val 10000"/>
          </a:avLst>
        </a:prstGeom>
        <a:solidFill>
          <a:schemeClr val="accent3">
            <a:hueOff val="5271449"/>
            <a:satOff val="-2597"/>
            <a:lumOff val="92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/>
            <a:t>Recruit</a:t>
          </a:r>
          <a:endParaRPr lang="en-US" sz="4000" b="1" kern="1200" dirty="0"/>
        </a:p>
      </dsp:txBody>
      <dsp:txXfrm>
        <a:off x="3754486" y="1219864"/>
        <a:ext cx="2549426" cy="1492508"/>
      </dsp:txXfrm>
    </dsp:sp>
    <dsp:sp modelId="{5215C9CD-AD3A-4DED-ABFC-18712407B69C}">
      <dsp:nvSpPr>
        <dsp:cNvPr id="0" name=""/>
        <dsp:cNvSpPr/>
      </dsp:nvSpPr>
      <dsp:spPr>
        <a:xfrm>
          <a:off x="6614576" y="1638473"/>
          <a:ext cx="560166" cy="655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614576" y="1769531"/>
        <a:ext cx="392116" cy="393173"/>
      </dsp:txXfrm>
    </dsp:sp>
    <dsp:sp modelId="{F02753E0-FAA0-4E9F-A7A6-B501EB03D1C7}">
      <dsp:nvSpPr>
        <dsp:cNvPr id="0" name=""/>
        <dsp:cNvSpPr/>
      </dsp:nvSpPr>
      <dsp:spPr>
        <a:xfrm>
          <a:off x="7407265" y="1173430"/>
          <a:ext cx="2642294" cy="1585376"/>
        </a:xfrm>
        <a:prstGeom prst="roundRect">
          <a:avLst>
            <a:gd name="adj" fmla="val 10000"/>
          </a:avLst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/>
            <a:t>Inform</a:t>
          </a:r>
          <a:endParaRPr lang="en-US" sz="4000" b="1" kern="1200" dirty="0"/>
        </a:p>
      </dsp:txBody>
      <dsp:txXfrm>
        <a:off x="7453699" y="1219864"/>
        <a:ext cx="2549426" cy="14925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15C8A-1451-4720-AC35-B0AC99E7D282}">
      <dsp:nvSpPr>
        <dsp:cNvPr id="0" name=""/>
        <dsp:cNvSpPr/>
      </dsp:nvSpPr>
      <dsp:spPr>
        <a:xfrm>
          <a:off x="4420" y="755599"/>
          <a:ext cx="3865215" cy="154608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Translate</a:t>
          </a:r>
          <a:endParaRPr lang="en-US" sz="3600" b="1" kern="1200" dirty="0"/>
        </a:p>
      </dsp:txBody>
      <dsp:txXfrm>
        <a:off x="4420" y="755599"/>
        <a:ext cx="3478694" cy="1546086"/>
      </dsp:txXfrm>
    </dsp:sp>
    <dsp:sp modelId="{505F8013-EFFA-4514-B221-959E3B0E7E89}">
      <dsp:nvSpPr>
        <dsp:cNvPr id="0" name=""/>
        <dsp:cNvSpPr/>
      </dsp:nvSpPr>
      <dsp:spPr>
        <a:xfrm>
          <a:off x="3096592" y="755599"/>
          <a:ext cx="3865215" cy="1546086"/>
        </a:xfrm>
        <a:prstGeom prst="chevron">
          <a:avLst/>
        </a:prstGeom>
        <a:solidFill>
          <a:schemeClr val="accent3">
            <a:hueOff val="5271449"/>
            <a:satOff val="-2597"/>
            <a:lumOff val="92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Apply</a:t>
          </a:r>
          <a:endParaRPr lang="en-US" sz="3600" b="1" kern="1200" dirty="0"/>
        </a:p>
      </dsp:txBody>
      <dsp:txXfrm>
        <a:off x="3869635" y="755599"/>
        <a:ext cx="2319129" cy="1546086"/>
      </dsp:txXfrm>
    </dsp:sp>
    <dsp:sp modelId="{18CAC095-180A-484A-8608-8E730DF21BF1}">
      <dsp:nvSpPr>
        <dsp:cNvPr id="0" name=""/>
        <dsp:cNvSpPr/>
      </dsp:nvSpPr>
      <dsp:spPr>
        <a:xfrm>
          <a:off x="6188764" y="755599"/>
          <a:ext cx="3865215" cy="1546086"/>
        </a:xfrm>
        <a:prstGeom prst="chevron">
          <a:avLst/>
        </a:prstGeom>
        <a:solidFill>
          <a:schemeClr val="accent3">
            <a:hueOff val="10542897"/>
            <a:satOff val="-5193"/>
            <a:lumOff val="18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96012" rIns="48006" bIns="9601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Contribute</a:t>
          </a:r>
          <a:endParaRPr lang="en-US" sz="3600" b="1" kern="1200" dirty="0"/>
        </a:p>
      </dsp:txBody>
      <dsp:txXfrm>
        <a:off x="6961807" y="755599"/>
        <a:ext cx="2319129" cy="1546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37C-68D4-4DF7-9508-C51803C2FC14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AEB-4EC1-46E4-9F40-D95508CA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9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5054E-D7FE-4FD4-B784-634751B8D8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6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5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1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02/02/2016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8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9097" y="2166364"/>
            <a:ext cx="5998227" cy="1739347"/>
          </a:xfrm>
        </p:spPr>
        <p:txBody>
          <a:bodyPr>
            <a:normAutofit/>
          </a:bodyPr>
          <a:lstStyle/>
          <a:p>
            <a:pPr algn="r" hangingPunct="0"/>
            <a:r>
              <a:rPr lang="en-US" sz="3600" b="1" dirty="0"/>
              <a:t>Writing, Reporting, and Contributing to the Literature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Janet Salmons, PhD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7220"/>
            <a:ext cx="4282440" cy="5532120"/>
          </a:xfrm>
          <a:prstGeom prst="rect">
            <a:avLst/>
          </a:prstGeom>
          <a:effectLst>
            <a:glow rad="190500">
              <a:srgbClr val="0070C0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358640" y="1349943"/>
            <a:ext cx="707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Chapter 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829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60" y="581634"/>
            <a:ext cx="9560560" cy="1371600"/>
          </a:xfrm>
        </p:spPr>
        <p:txBody>
          <a:bodyPr>
            <a:normAutofit/>
          </a:bodyPr>
          <a:lstStyle/>
          <a:p>
            <a:r>
              <a:rPr lang="en-US" b="1" dirty="0"/>
              <a:t>Researcher to R</a:t>
            </a:r>
            <a:r>
              <a:rPr lang="en-US" b="1" dirty="0" smtClean="0"/>
              <a:t>esearcher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428389"/>
              </p:ext>
            </p:extLst>
          </p:nvPr>
        </p:nvGraphicFramePr>
        <p:xfrm>
          <a:off x="891714" y="2153594"/>
          <a:ext cx="10353040" cy="434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11311" y="4609578"/>
            <a:ext cx="62806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informal exchange to share with peers and find new collaborative partners.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8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Researcher to </a:t>
            </a:r>
            <a:r>
              <a:rPr lang="en-US" b="1" dirty="0" smtClean="0"/>
              <a:t>Participant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9187"/>
              </p:ext>
            </p:extLst>
          </p:nvPr>
        </p:nvGraphicFramePr>
        <p:xfrm>
          <a:off x="928599" y="1649566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9036" y="4673862"/>
            <a:ext cx="10899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informal online channels to create a scholarly online presence, find potential participants and inform them of inclusion criteria. During the study, describe </a:t>
            </a:r>
            <a:r>
              <a:rPr lang="en-US" sz="2800" dirty="0" smtClean="0"/>
              <a:t>the unfolding </a:t>
            </a:r>
            <a:r>
              <a:rPr lang="en-US" sz="2800" dirty="0" smtClean="0"/>
              <a:t>process and keep participants and stakeholders informed.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55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Researcher to </a:t>
            </a:r>
            <a:r>
              <a:rPr lang="en-US" b="1" dirty="0" smtClean="0"/>
              <a:t>Audience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596250"/>
              </p:ext>
            </p:extLst>
          </p:nvPr>
        </p:nvGraphicFramePr>
        <p:xfrm>
          <a:off x="1066800" y="1928073"/>
          <a:ext cx="10058400" cy="3057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4682688"/>
            <a:ext cx="10058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Translate scholarly language and formal results into usable tips or recommendations that can be applied in practice. Given that the public funds a great deal of research, this contribution is significant.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46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459" y="310302"/>
            <a:ext cx="10986999" cy="1508760"/>
          </a:xfrm>
        </p:spPr>
        <p:txBody>
          <a:bodyPr>
            <a:normAutofit/>
          </a:bodyPr>
          <a:lstStyle/>
          <a:p>
            <a:pPr algn="ctr" hangingPunct="0"/>
            <a:r>
              <a:rPr lang="en-US" b="1" dirty="0"/>
              <a:t>Writing, Reporting,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&amp; Contributing </a:t>
            </a:r>
            <a:r>
              <a:rPr lang="en-US" b="1" dirty="0"/>
              <a:t>to the Literature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7328" y="2174025"/>
            <a:ext cx="59311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Think about sharing your research process as well as </a:t>
            </a:r>
            <a:r>
              <a:rPr lang="en-US" sz="3200" dirty="0" smtClean="0"/>
              <a:t>findings. One advantage of the thoughtful, holistic process described in the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Qualitative </a:t>
            </a:r>
            <a:r>
              <a:rPr lang="en-US" sz="32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eResearch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Framework </a:t>
            </a:r>
            <a:r>
              <a:rPr lang="en-US" sz="3200" dirty="0" smtClean="0"/>
              <a:t>is that it gives </a:t>
            </a:r>
            <a:r>
              <a:rPr lang="en-US" sz="3200" dirty="0" smtClean="0"/>
              <a:t>you, </a:t>
            </a:r>
            <a:r>
              <a:rPr lang="en-US" sz="3200" dirty="0" smtClean="0"/>
              <a:t>not only food for thought, but also material to write about!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85" y="2047014"/>
            <a:ext cx="4442460" cy="4442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804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714022"/>
          </a:xfrm>
        </p:spPr>
        <p:txBody>
          <a:bodyPr>
            <a:normAutofit/>
          </a:bodyPr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3144" y="2210659"/>
            <a:ext cx="10482196" cy="37817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9067" y="2210659"/>
            <a:ext cx="110744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Dunleavy, P. (2014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Shorter, better, faster, free: Blogging changes the nature of academic research, not just how it is </a:t>
            </a:r>
            <a:r>
              <a:rPr lang="en-US" sz="280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communicated</a:t>
            </a:r>
            <a:r>
              <a:rPr lang="en-US" sz="280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Woodfield, 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K., Ritchie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J. &amp; </a:t>
            </a:r>
            <a:r>
              <a:rPr lang="en-US" sz="2800" dirty="0" err="1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Ormston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(2014). Writing up qualitative research. In J. Ritchie, J. Lewis, 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C.M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Nicholls &amp; R. </a:t>
            </a:r>
            <a:r>
              <a:rPr lang="en-US" sz="280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Ormston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Qualitative research practice: A guide for social science students and researchers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(2nd </a:t>
            </a:r>
            <a:r>
              <a:rPr lang="en-US" sz="2800" dirty="0" err="1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US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London: Sage.</a:t>
            </a:r>
            <a:endParaRPr lang="en-US" sz="28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0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2011680"/>
            <a:ext cx="11016532" cy="461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After reading and reflecting on </a:t>
            </a:r>
            <a: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Chapter 11, </a:t>
            </a:r>
            <a:r>
              <a:rPr lang="en-US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you will  </a:t>
            </a:r>
            <a: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 able to:</a:t>
            </a:r>
          </a:p>
          <a:p>
            <a:pPr lvl="0" hangingPunct="0"/>
            <a:r>
              <a:rPr lang="en-US" sz="2800" dirty="0"/>
              <a:t>Think through the options for reporting on the </a:t>
            </a:r>
            <a:r>
              <a:rPr lang="en-US" sz="2800" dirty="0" smtClean="0"/>
              <a:t>study, </a:t>
            </a:r>
            <a:r>
              <a:rPr lang="en-US" sz="2800" dirty="0"/>
              <a:t>including scholarly and informal ways to disseminate </a:t>
            </a:r>
            <a:r>
              <a:rPr lang="en-US" sz="2800" dirty="0" smtClean="0"/>
              <a:t>it.</a:t>
            </a:r>
            <a:endParaRPr lang="en-US" sz="2800" dirty="0"/>
          </a:p>
          <a:p>
            <a:pPr lvl="0" hangingPunct="0"/>
            <a:r>
              <a:rPr lang="en-US" sz="2800" dirty="0"/>
              <a:t>Use the qualitative </a:t>
            </a:r>
            <a:r>
              <a:rPr lang="en-US" sz="2800" dirty="0" err="1" smtClean="0"/>
              <a:t>eResearch</a:t>
            </a:r>
            <a:r>
              <a:rPr lang="en-US" sz="2800" dirty="0" smtClean="0"/>
              <a:t> </a:t>
            </a:r>
            <a:r>
              <a:rPr lang="en-US" sz="2800" dirty="0"/>
              <a:t>framework to organize the report and self-assess it for completeness.</a:t>
            </a:r>
          </a:p>
        </p:txBody>
      </p:sp>
    </p:spTree>
    <p:extLst>
      <p:ext uri="{BB962C8B-B14F-4D97-AF65-F5344CB8AC3E}">
        <p14:creationId xmlns:p14="http://schemas.microsoft.com/office/powerpoint/2010/main" val="110953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64644" y="1878904"/>
            <a:ext cx="4921755" cy="4016679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chemeClr val="tx1"/>
                </a:solidFill>
              </a:rPr>
              <a:t>Not </a:t>
            </a:r>
            <a:r>
              <a:rPr lang="en-US" cap="non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either/or</a:t>
            </a:r>
            <a:r>
              <a:rPr lang="en-US" cap="none" dirty="0" smtClean="0">
                <a:solidFill>
                  <a:schemeClr val="tx1"/>
                </a:solidFill>
              </a:rPr>
              <a:t>: informal writing is now part of the publishing cycle and online ecosystem</a:t>
            </a:r>
            <a:r>
              <a:rPr lang="en-US" cap="non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n-US" cap="non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517878"/>
              </p:ext>
            </p:extLst>
          </p:nvPr>
        </p:nvGraphicFramePr>
        <p:xfrm>
          <a:off x="3384393" y="110786"/>
          <a:ext cx="10058400" cy="612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4644" y="640902"/>
            <a:ext cx="690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2"/>
                </a:solidFill>
              </a:rPr>
              <a:t>Share Process </a:t>
            </a:r>
            <a:r>
              <a:rPr lang="en-US" sz="4000" b="1" i="1" dirty="0" smtClean="0">
                <a:solidFill>
                  <a:schemeClr val="bg2"/>
                </a:solidFill>
              </a:rPr>
              <a:t>and</a:t>
            </a:r>
            <a:r>
              <a:rPr lang="en-US" sz="4000" b="1" dirty="0" smtClean="0">
                <a:solidFill>
                  <a:schemeClr val="bg2"/>
                </a:solidFill>
              </a:rPr>
              <a:t> Results</a:t>
            </a:r>
            <a:endParaRPr lang="en-US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3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Research Output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011679"/>
            <a:ext cx="11480799" cy="4626188"/>
          </a:xfrm>
        </p:spPr>
        <p:txBody>
          <a:bodyPr>
            <a:normAutofit/>
          </a:bodyPr>
          <a:lstStyle/>
          <a:p>
            <a:pPr marL="0" lvl="0" indent="0" hangingPunct="0">
              <a:buNone/>
            </a:pPr>
            <a:r>
              <a:rPr lang="en-US" sz="2800" dirty="0" smtClean="0"/>
              <a:t>White et al. </a:t>
            </a:r>
            <a:r>
              <a:rPr lang="en-US" sz="2800" dirty="0"/>
              <a:t>(2014) suggest four broad types of research </a:t>
            </a:r>
            <a:r>
              <a:rPr lang="en-US" sz="2800" dirty="0" smtClean="0"/>
              <a:t>output</a:t>
            </a:r>
            <a:r>
              <a:rPr lang="en-US" sz="2800" dirty="0" smtClean="0"/>
              <a:t>:</a:t>
            </a:r>
          </a:p>
          <a:p>
            <a:pPr marL="0" lvl="0" indent="0" hangingPunct="0">
              <a:lnSpc>
                <a:spcPct val="60000"/>
              </a:lnSpc>
              <a:buNone/>
            </a:pPr>
            <a:endParaRPr lang="en-US" sz="1200" dirty="0" smtClean="0"/>
          </a:p>
          <a:p>
            <a:pPr lvl="0" hangingPunct="0"/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Comprehensive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output </a:t>
            </a:r>
            <a:r>
              <a:rPr lang="en-US" sz="2800" dirty="0"/>
              <a:t>includes substantive reports about the entire </a:t>
            </a:r>
            <a:r>
              <a:rPr lang="en-US" sz="2800" dirty="0" smtClean="0"/>
              <a:t>study, </a:t>
            </a:r>
            <a:r>
              <a:rPr lang="en-US" sz="2800" dirty="0"/>
              <a:t>including methods, findings, and implications.</a:t>
            </a:r>
          </a:p>
          <a:p>
            <a:pPr lvl="0" hangingPunct="0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Summary findings</a:t>
            </a:r>
            <a:r>
              <a:rPr lang="en-US" sz="2800" b="1" dirty="0"/>
              <a:t> </a:t>
            </a:r>
            <a:r>
              <a:rPr lang="en-US" sz="2800" dirty="0" smtClean="0"/>
              <a:t>provide </a:t>
            </a:r>
            <a:r>
              <a:rPr lang="en-US" sz="2800" dirty="0"/>
              <a:t>a synthesis of key findings.</a:t>
            </a:r>
          </a:p>
          <a:p>
            <a:pPr lvl="0" hangingPunct="0"/>
            <a:r>
              <a:rPr lang="en-US" sz="2800" b="1" dirty="0">
                <a:solidFill>
                  <a:srgbClr val="3366FF"/>
                </a:solidFill>
              </a:rPr>
              <a:t>Developmental findings </a:t>
            </a:r>
            <a:r>
              <a:rPr lang="en-US" sz="2800" dirty="0"/>
              <a:t>can be presented during the project to share your emergent findings or ideas.</a:t>
            </a:r>
          </a:p>
          <a:p>
            <a:pPr lvl="0" hangingPunct="0"/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Selective reports </a:t>
            </a:r>
            <a:r>
              <a:rPr lang="en-US" sz="2800" dirty="0" smtClean="0"/>
              <a:t>present </a:t>
            </a:r>
            <a:r>
              <a:rPr lang="en-US" sz="2800" dirty="0"/>
              <a:t>themes or research elements for particular audiences. </a:t>
            </a:r>
          </a:p>
        </p:txBody>
      </p:sp>
    </p:spTree>
    <p:extLst>
      <p:ext uri="{BB962C8B-B14F-4D97-AF65-F5344CB8AC3E}">
        <p14:creationId xmlns:p14="http://schemas.microsoft.com/office/powerpoint/2010/main" val="96757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Match Type of research output with channel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54282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82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Match Type of research output with channel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39221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95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Blogs </a:t>
            </a:r>
            <a:r>
              <a:rPr lang="en-US" dirty="0" smtClean="0">
                <a:solidFill>
                  <a:srgbClr val="FB7DF5"/>
                </a:solidFill>
              </a:rPr>
              <a:t>in contrast to </a:t>
            </a:r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46236" y="2073384"/>
            <a:ext cx="4754880" cy="64008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Blogs</a:t>
            </a:r>
            <a:endParaRPr lang="en-US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9536" y="2986809"/>
            <a:ext cx="4754880" cy="3200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Flexible formats &amp; options</a:t>
            </a:r>
          </a:p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Open access</a:t>
            </a:r>
          </a:p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Features 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</a:t>
            </a:r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etermined by author</a:t>
            </a:r>
          </a:p>
          <a:p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Advertising or links 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determined by author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1286" y="2073384"/>
            <a:ext cx="4754880" cy="64008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Social Networking Sites</a:t>
            </a:r>
            <a:endParaRPr lang="en-US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76711" y="2944375"/>
            <a:ext cx="4981570" cy="3242834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Formats determined by commercial owner of site</a:t>
            </a:r>
          </a:p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Registration/Log in</a:t>
            </a:r>
          </a:p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Features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determined by commercial owner of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</a:t>
            </a:r>
          </a:p>
          <a:p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Advertising or links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determined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by commercial owner of site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3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Research, Researchers &amp; Blogs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04732" y="2011679"/>
            <a:ext cx="10182267" cy="4728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How academics communicate directly using </a:t>
            </a:r>
            <a:r>
              <a:rPr lang="en-US" sz="3200" b="1" dirty="0" smtClean="0"/>
              <a:t>social media and blogs</a:t>
            </a:r>
            <a:r>
              <a:rPr lang="en-US" sz="3200" b="1" dirty="0" smtClean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1800" b="1" dirty="0" smtClean="0"/>
          </a:p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srgbClr val="FB7DF5"/>
                </a:solidFill>
              </a:rPr>
              <a:t>Researcher </a:t>
            </a:r>
            <a:r>
              <a:rPr lang="en-US" sz="3600" b="1" dirty="0">
                <a:solidFill>
                  <a:srgbClr val="FB7DF5"/>
                </a:solidFill>
              </a:rPr>
              <a:t>to researcher</a:t>
            </a:r>
            <a:r>
              <a:rPr lang="en-US" sz="3600" dirty="0">
                <a:solidFill>
                  <a:srgbClr val="FB7DF5"/>
                </a:solidFill>
              </a:rPr>
              <a:t>: </a:t>
            </a:r>
            <a:r>
              <a:rPr lang="en-US" sz="3600" dirty="0"/>
              <a:t>sharing and </a:t>
            </a:r>
            <a:r>
              <a:rPr lang="en-US" sz="3600" dirty="0" smtClean="0"/>
              <a:t>exchange, within and </a:t>
            </a:r>
            <a:r>
              <a:rPr lang="en-US" sz="3600" dirty="0" smtClean="0"/>
              <a:t>across </a:t>
            </a:r>
            <a:r>
              <a:rPr lang="en-US" sz="3600" dirty="0" smtClean="0"/>
              <a:t>disciplines.</a:t>
            </a:r>
            <a:endParaRPr lang="en-US" sz="3600" dirty="0"/>
          </a:p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Researcher </a:t>
            </a:r>
            <a:r>
              <a:rPr lang="en-US" sz="3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to participant: </a:t>
            </a:r>
            <a:r>
              <a:rPr lang="en-US" sz="3600" dirty="0"/>
              <a:t>building credibility and </a:t>
            </a:r>
            <a:r>
              <a:rPr lang="en-US" sz="3600" dirty="0" smtClean="0"/>
              <a:t>‘informing’ participants.</a:t>
            </a:r>
            <a:endParaRPr lang="en-US" sz="3600" dirty="0"/>
          </a:p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Researcher 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audience: </a:t>
            </a:r>
            <a:r>
              <a:rPr lang="en-US" sz="3600" dirty="0"/>
              <a:t>sharing findings, results and practical resources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960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2366"/>
          </a:xfrm>
        </p:spPr>
        <p:txBody>
          <a:bodyPr/>
          <a:lstStyle/>
          <a:p>
            <a:r>
              <a:rPr lang="en-US" b="1" dirty="0" smtClean="0"/>
              <a:t>Types of academic Blogs</a:t>
            </a:r>
            <a:endParaRPr lang="en-US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648662"/>
              </p:ext>
            </p:extLst>
          </p:nvPr>
        </p:nvGraphicFramePr>
        <p:xfrm>
          <a:off x="711201" y="1903955"/>
          <a:ext cx="10769598" cy="450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866"/>
                <a:gridCol w="3589866"/>
                <a:gridCol w="3589866"/>
              </a:tblGrid>
              <a:tr h="8892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Solo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Collaborative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Multi-Author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4810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Owner and guests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2–10 </a:t>
                      </a:r>
                      <a:r>
                        <a:rPr lang="en-US" sz="2400" dirty="0" smtClean="0"/>
                        <a:t>authors and guests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Editorial</a:t>
                      </a:r>
                      <a:r>
                        <a:rPr lang="en-US" sz="2400" baseline="0" dirty="0" smtClean="0"/>
                        <a:t> team, professional editing, strong production </a:t>
                      </a:r>
                      <a:r>
                        <a:rPr lang="en-US" sz="2400" baseline="0" dirty="0" smtClean="0"/>
                        <a:t>values </a:t>
                      </a:r>
                      <a:endParaRPr lang="en-US" sz="2400" dirty="0"/>
                    </a:p>
                  </a:txBody>
                  <a:tcPr/>
                </a:tc>
              </a:tr>
              <a:tr h="2139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Individual</a:t>
                      </a:r>
                      <a:r>
                        <a:rPr lang="en-US" sz="2400" baseline="0" dirty="0" smtClean="0"/>
                        <a:t> author’s </a:t>
                      </a:r>
                      <a:r>
                        <a:rPr lang="en-US" sz="2400" baseline="0" dirty="0" smtClean="0"/>
                        <a:t>identity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Topic or discipline </a:t>
                      </a:r>
                      <a:r>
                        <a:rPr lang="en-US" sz="2400" dirty="0" smtClean="0"/>
                        <a:t>identities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Strong branding, linked to university,</a:t>
                      </a:r>
                      <a:r>
                        <a:rPr lang="en-US" sz="2400" baseline="0" dirty="0" smtClean="0"/>
                        <a:t> media outlet or professional/scientific bodies or </a:t>
                      </a:r>
                      <a:r>
                        <a:rPr lang="en-US" sz="2400" baseline="0" dirty="0" smtClean="0"/>
                        <a:t>journals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56274" y="5993935"/>
            <a:ext cx="4378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chemeClr val="bg2"/>
                </a:solidFill>
              </a:rPr>
              <a:t>(</a:t>
            </a:r>
            <a:r>
              <a:rPr lang="en-US" sz="1400" dirty="0" smtClean="0">
                <a:solidFill>
                  <a:schemeClr val="bg2"/>
                </a:solidFill>
              </a:rPr>
              <a:t>Adapted from Dunleavy</a:t>
            </a:r>
            <a:r>
              <a:rPr lang="en-US" sz="1400" dirty="0">
                <a:solidFill>
                  <a:schemeClr val="bg2"/>
                </a:solidFill>
              </a:rPr>
              <a:t>, 2014</a:t>
            </a:r>
            <a:r>
              <a:rPr lang="en-US" sz="1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11018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6084</TotalTime>
  <Words>619</Words>
  <Application>Microsoft Macintosh PowerPoint</Application>
  <PresentationFormat>Custom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Banded</vt:lpstr>
      <vt:lpstr>Writing, Reporting, and Contributing to the Literature </vt:lpstr>
      <vt:lpstr>Objectives</vt:lpstr>
      <vt:lpstr>Not either/or: informal writing is now part of the publishing cycle and online ecosystem.</vt:lpstr>
      <vt:lpstr>Types of Research Output</vt:lpstr>
      <vt:lpstr>Match Type of research output with channel </vt:lpstr>
      <vt:lpstr>Match Type of research output with channel </vt:lpstr>
      <vt:lpstr>Blogs in contrast to social media</vt:lpstr>
      <vt:lpstr>Research, Researchers &amp; Blogs</vt:lpstr>
      <vt:lpstr>Types of academic Blogs</vt:lpstr>
      <vt:lpstr>Researcher to Researcher</vt:lpstr>
      <vt:lpstr>Researcher to Participant</vt:lpstr>
      <vt:lpstr>Researcher to Audience</vt:lpstr>
      <vt:lpstr>Writing, Reporting,  &amp; Contributing to the Literature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Janet Salmons</dc:creator>
  <cp:lastModifiedBy>Mirabele Blonde</cp:lastModifiedBy>
  <cp:revision>126</cp:revision>
  <dcterms:created xsi:type="dcterms:W3CDTF">2015-07-21T12:29:00Z</dcterms:created>
  <dcterms:modified xsi:type="dcterms:W3CDTF">2016-02-02T10:01:16Z</dcterms:modified>
</cp:coreProperties>
</file>