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9" r:id="rId2"/>
    <p:sldId id="258" r:id="rId3"/>
    <p:sldId id="275" r:id="rId4"/>
    <p:sldId id="276" r:id="rId5"/>
    <p:sldId id="272" r:id="rId6"/>
    <p:sldId id="274" r:id="rId7"/>
    <p:sldId id="271" r:id="rId8"/>
    <p:sldId id="277" r:id="rId9"/>
    <p:sldId id="27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4" y="-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5867B-710E-48F1-9145-66103A7FC5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DFEFB1-2DCF-41CD-9FD9-9F83B8E717C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Research Question</a:t>
          </a:r>
          <a:endParaRPr lang="en-US" dirty="0"/>
        </a:p>
      </dgm:t>
    </dgm:pt>
    <dgm:pt modelId="{E5C34F2D-B445-4BC2-B72F-04755F1D5922}" type="parTrans" cxnId="{9F645659-61CA-4824-80DF-BCF2018FCC70}">
      <dgm:prSet/>
      <dgm:spPr/>
      <dgm:t>
        <a:bodyPr/>
        <a:lstStyle/>
        <a:p>
          <a:endParaRPr lang="en-US"/>
        </a:p>
      </dgm:t>
    </dgm:pt>
    <dgm:pt modelId="{6B7D52F7-3502-415B-9786-FB5A7D129739}" type="sibTrans" cxnId="{9F645659-61CA-4824-80DF-BCF2018FCC70}">
      <dgm:prSet/>
      <dgm:spPr/>
      <dgm:t>
        <a:bodyPr/>
        <a:lstStyle/>
        <a:p>
          <a:endParaRPr lang="en-US"/>
        </a:p>
      </dgm:t>
    </dgm:pt>
    <dgm:pt modelId="{C53F6705-B3F4-4D4D-B0B4-81ED87B038A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Main Question</a:t>
          </a:r>
          <a:endParaRPr lang="en-US" dirty="0"/>
        </a:p>
      </dgm:t>
    </dgm:pt>
    <dgm:pt modelId="{D82ABF09-3C01-4CA2-A35F-DDC17E209294}" type="parTrans" cxnId="{9A7FE7F0-439A-4E5E-8627-FD1D426BAA29}">
      <dgm:prSet/>
      <dgm:spPr/>
      <dgm:t>
        <a:bodyPr/>
        <a:lstStyle/>
        <a:p>
          <a:endParaRPr lang="en-US"/>
        </a:p>
      </dgm:t>
    </dgm:pt>
    <dgm:pt modelId="{9E219D3A-00A6-4DAD-B9B3-BFB878A6CB5F}" type="sibTrans" cxnId="{9A7FE7F0-439A-4E5E-8627-FD1D426BAA29}">
      <dgm:prSet/>
      <dgm:spPr/>
      <dgm:t>
        <a:bodyPr/>
        <a:lstStyle/>
        <a:p>
          <a:endParaRPr lang="en-US"/>
        </a:p>
      </dgm:t>
    </dgm:pt>
    <dgm:pt modelId="{FEAD193F-1F35-4318-8341-06A7B3003E20}">
      <dgm:prSet phldrT="[Text]"/>
      <dgm:spPr/>
      <dgm:t>
        <a:bodyPr/>
        <a:lstStyle/>
        <a:p>
          <a:r>
            <a:rPr lang="en-US" dirty="0" smtClean="0"/>
            <a:t>Follow-up </a:t>
          </a:r>
          <a:r>
            <a:rPr lang="en-US" dirty="0" smtClean="0"/>
            <a:t>Questions</a:t>
          </a:r>
          <a:endParaRPr lang="en-US" dirty="0"/>
        </a:p>
      </dgm:t>
    </dgm:pt>
    <dgm:pt modelId="{3D00B14E-815F-4920-83D2-405D1C2A8F52}" type="parTrans" cxnId="{D3DED727-582E-4FCC-AC60-45108BC68603}">
      <dgm:prSet/>
      <dgm:spPr/>
      <dgm:t>
        <a:bodyPr/>
        <a:lstStyle/>
        <a:p>
          <a:endParaRPr lang="en-US"/>
        </a:p>
      </dgm:t>
    </dgm:pt>
    <dgm:pt modelId="{D0673BE5-490D-48DA-B603-C498D570FEA3}" type="sibTrans" cxnId="{D3DED727-582E-4FCC-AC60-45108BC68603}">
      <dgm:prSet/>
      <dgm:spPr/>
      <dgm:t>
        <a:bodyPr/>
        <a:lstStyle/>
        <a:p>
          <a:endParaRPr lang="en-US"/>
        </a:p>
      </dgm:t>
    </dgm:pt>
    <dgm:pt modelId="{7FBD4E4A-DAA7-407C-A3D7-A885C1F56DE2}">
      <dgm:prSet phldrT="[Text]"/>
      <dgm:spPr/>
      <dgm:t>
        <a:bodyPr/>
        <a:lstStyle/>
        <a:p>
          <a:r>
            <a:rPr lang="en-US" dirty="0" smtClean="0"/>
            <a:t>Probes</a:t>
          </a:r>
          <a:endParaRPr lang="en-US" dirty="0"/>
        </a:p>
      </dgm:t>
    </dgm:pt>
    <dgm:pt modelId="{60C9BE04-BF13-4C8D-99E1-081607CBFF45}" type="parTrans" cxnId="{D14DB9AB-B639-4AE8-8C73-081C93BA7214}">
      <dgm:prSet/>
      <dgm:spPr/>
      <dgm:t>
        <a:bodyPr/>
        <a:lstStyle/>
        <a:p>
          <a:endParaRPr lang="en-US"/>
        </a:p>
      </dgm:t>
    </dgm:pt>
    <dgm:pt modelId="{F8F2F9D0-3882-456E-B71D-BBAB9FDACD95}" type="sibTrans" cxnId="{D14DB9AB-B639-4AE8-8C73-081C93BA7214}">
      <dgm:prSet/>
      <dgm:spPr/>
      <dgm:t>
        <a:bodyPr/>
        <a:lstStyle/>
        <a:p>
          <a:endParaRPr lang="en-US"/>
        </a:p>
      </dgm:t>
    </dgm:pt>
    <dgm:pt modelId="{274096EE-266F-4779-8CFF-C88F3F92DB64}">
      <dgm:prSet phldrT="[Text]"/>
      <dgm:spPr/>
      <dgm:t>
        <a:bodyPr/>
        <a:lstStyle/>
        <a:p>
          <a:r>
            <a:rPr lang="en-US" dirty="0" smtClean="0"/>
            <a:t>Prompts</a:t>
          </a:r>
          <a:endParaRPr lang="en-US" dirty="0"/>
        </a:p>
      </dgm:t>
    </dgm:pt>
    <dgm:pt modelId="{55DF1E32-F2CC-43FF-8737-90AAC2D84163}" type="sibTrans" cxnId="{8A1CE171-54E2-45DD-AAB9-ADE5ED615F10}">
      <dgm:prSet/>
      <dgm:spPr/>
      <dgm:t>
        <a:bodyPr/>
        <a:lstStyle/>
        <a:p>
          <a:endParaRPr lang="en-US"/>
        </a:p>
      </dgm:t>
    </dgm:pt>
    <dgm:pt modelId="{54F36A42-FC99-497F-9CC8-6EDD18FCBEA5}" type="parTrans" cxnId="{8A1CE171-54E2-45DD-AAB9-ADE5ED615F10}">
      <dgm:prSet/>
      <dgm:spPr/>
      <dgm:t>
        <a:bodyPr/>
        <a:lstStyle/>
        <a:p>
          <a:endParaRPr lang="en-US"/>
        </a:p>
      </dgm:t>
    </dgm:pt>
    <dgm:pt modelId="{4E7EA003-64FB-442A-952C-23A81DD07A79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Main Question</a:t>
          </a:r>
          <a:endParaRPr lang="en-US" dirty="0"/>
        </a:p>
      </dgm:t>
    </dgm:pt>
    <dgm:pt modelId="{9B13A3D4-64E2-4FEE-B251-245C28DF004B}" type="sibTrans" cxnId="{A1B364C0-5413-4DC5-B375-DF282008DD4A}">
      <dgm:prSet/>
      <dgm:spPr/>
      <dgm:t>
        <a:bodyPr/>
        <a:lstStyle/>
        <a:p>
          <a:endParaRPr lang="en-US"/>
        </a:p>
      </dgm:t>
    </dgm:pt>
    <dgm:pt modelId="{C9FF014D-BE86-4B3F-8656-98246EF10585}" type="parTrans" cxnId="{A1B364C0-5413-4DC5-B375-DF282008DD4A}">
      <dgm:prSet/>
      <dgm:spPr/>
      <dgm:t>
        <a:bodyPr/>
        <a:lstStyle/>
        <a:p>
          <a:endParaRPr lang="en-US"/>
        </a:p>
      </dgm:t>
    </dgm:pt>
    <dgm:pt modelId="{EB7F91BE-0F84-4C95-897A-363A31941915}" type="pres">
      <dgm:prSet presAssocID="{E1B5867B-710E-48F1-9145-66103A7FC5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DB9D6-7B0A-4A2D-92D4-E9B18A6C6CE3}" type="pres">
      <dgm:prSet presAssocID="{BDDFEFB1-2DCF-41CD-9FD9-9F83B8E717CF}" presName="root1" presStyleCnt="0"/>
      <dgm:spPr/>
    </dgm:pt>
    <dgm:pt modelId="{F814709E-DF41-4D5B-AF8F-B63D6C6401ED}" type="pres">
      <dgm:prSet presAssocID="{BDDFEFB1-2DCF-41CD-9FD9-9F83B8E717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2F1BA-315D-4F63-A52A-FAE2717EDC51}" type="pres">
      <dgm:prSet presAssocID="{BDDFEFB1-2DCF-41CD-9FD9-9F83B8E717CF}" presName="level2hierChild" presStyleCnt="0"/>
      <dgm:spPr/>
    </dgm:pt>
    <dgm:pt modelId="{7E02B349-EF0E-4D0E-9139-1D672750A3AA}" type="pres">
      <dgm:prSet presAssocID="{D82ABF09-3C01-4CA2-A35F-DDC17E20929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A808508-85ED-4941-B6EC-E5BBA98D0D07}" type="pres">
      <dgm:prSet presAssocID="{D82ABF09-3C01-4CA2-A35F-DDC17E20929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C8874EA-2E52-444A-BF86-04C57938C52F}" type="pres">
      <dgm:prSet presAssocID="{C53F6705-B3F4-4D4D-B0B4-81ED87B038AD}" presName="root2" presStyleCnt="0"/>
      <dgm:spPr/>
    </dgm:pt>
    <dgm:pt modelId="{3D7CD26D-8E7C-4D06-99EC-8D380511171B}" type="pres">
      <dgm:prSet presAssocID="{C53F6705-B3F4-4D4D-B0B4-81ED87B038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AB4BB-4977-481B-ACF8-DB9703E516BC}" type="pres">
      <dgm:prSet presAssocID="{C53F6705-B3F4-4D4D-B0B4-81ED87B038AD}" presName="level3hierChild" presStyleCnt="0"/>
      <dgm:spPr/>
    </dgm:pt>
    <dgm:pt modelId="{42020088-A651-4FBD-A0B8-E0C81C6FB308}" type="pres">
      <dgm:prSet presAssocID="{3D00B14E-815F-4920-83D2-405D1C2A8F5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DDE43DC-9951-4A12-A67F-13FD74EA1EAE}" type="pres">
      <dgm:prSet presAssocID="{3D00B14E-815F-4920-83D2-405D1C2A8F5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6A029A3-0E19-4758-8F6A-987D1D5F0758}" type="pres">
      <dgm:prSet presAssocID="{FEAD193F-1F35-4318-8341-06A7B3003E20}" presName="root2" presStyleCnt="0"/>
      <dgm:spPr/>
    </dgm:pt>
    <dgm:pt modelId="{355615D2-3DBD-460C-840D-A3F6DF1FF505}" type="pres">
      <dgm:prSet presAssocID="{FEAD193F-1F35-4318-8341-06A7B3003E2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67E75-6DDC-455B-8450-32DC66ADB519}" type="pres">
      <dgm:prSet presAssocID="{FEAD193F-1F35-4318-8341-06A7B3003E20}" presName="level3hierChild" presStyleCnt="0"/>
      <dgm:spPr/>
    </dgm:pt>
    <dgm:pt modelId="{ACFB0F4A-C512-4B1D-AF3F-B3A3F5175150}" type="pres">
      <dgm:prSet presAssocID="{60C9BE04-BF13-4C8D-99E1-081607CBFF4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AC0478A-BC5F-446F-97A6-A013DD727559}" type="pres">
      <dgm:prSet presAssocID="{60C9BE04-BF13-4C8D-99E1-081607CBFF4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05EAA12-47F8-4035-8CF4-BCC4AC89D5B4}" type="pres">
      <dgm:prSet presAssocID="{7FBD4E4A-DAA7-407C-A3D7-A885C1F56DE2}" presName="root2" presStyleCnt="0"/>
      <dgm:spPr/>
    </dgm:pt>
    <dgm:pt modelId="{2E68E3E5-EB88-4919-9CDD-7D5C0407C792}" type="pres">
      <dgm:prSet presAssocID="{7FBD4E4A-DAA7-407C-A3D7-A885C1F56DE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A183C-06EE-4D3F-9934-CFC5993858F8}" type="pres">
      <dgm:prSet presAssocID="{7FBD4E4A-DAA7-407C-A3D7-A885C1F56DE2}" presName="level3hierChild" presStyleCnt="0"/>
      <dgm:spPr/>
    </dgm:pt>
    <dgm:pt modelId="{4BC2CC18-0782-465A-B075-179F093CA62C}" type="pres">
      <dgm:prSet presAssocID="{C9FF014D-BE86-4B3F-8656-98246EF1058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AF45A12-BE99-4F20-B90F-AE2E2D2BD1AB}" type="pres">
      <dgm:prSet presAssocID="{C9FF014D-BE86-4B3F-8656-98246EF1058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E68E349-A064-4D94-8BA5-FA5DD7751F3A}" type="pres">
      <dgm:prSet presAssocID="{4E7EA003-64FB-442A-952C-23A81DD07A79}" presName="root2" presStyleCnt="0"/>
      <dgm:spPr/>
    </dgm:pt>
    <dgm:pt modelId="{204567FC-73D6-41A2-B677-0C71DC677988}" type="pres">
      <dgm:prSet presAssocID="{4E7EA003-64FB-442A-952C-23A81DD07A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CD4E7-E078-4E54-972D-4877211AD8FB}" type="pres">
      <dgm:prSet presAssocID="{4E7EA003-64FB-442A-952C-23A81DD07A79}" presName="level3hierChild" presStyleCnt="0"/>
      <dgm:spPr/>
    </dgm:pt>
    <dgm:pt modelId="{EFF78026-403D-493A-86A3-362D767D6D81}" type="pres">
      <dgm:prSet presAssocID="{54F36A42-FC99-497F-9CC8-6EDD18FCBEA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5F76BE1-0876-4827-A95B-B562D27F11F9}" type="pres">
      <dgm:prSet presAssocID="{54F36A42-FC99-497F-9CC8-6EDD18FCBEA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434291F-BD7C-4F53-8F14-4996B924CC20}" type="pres">
      <dgm:prSet presAssocID="{274096EE-266F-4779-8CFF-C88F3F92DB64}" presName="root2" presStyleCnt="0"/>
      <dgm:spPr/>
    </dgm:pt>
    <dgm:pt modelId="{33F1BAD8-21F4-4A80-ACE2-0104F95924DD}" type="pres">
      <dgm:prSet presAssocID="{274096EE-266F-4779-8CFF-C88F3F92DB6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19232-BF9B-43BA-B700-5CD31ABA55F4}" type="pres">
      <dgm:prSet presAssocID="{274096EE-266F-4779-8CFF-C88F3F92DB64}" presName="level3hierChild" presStyleCnt="0"/>
      <dgm:spPr/>
    </dgm:pt>
  </dgm:ptLst>
  <dgm:cxnLst>
    <dgm:cxn modelId="{9CD95F86-53A0-4BA8-AA63-BE5344EA73B4}" type="presOf" srcId="{60C9BE04-BF13-4C8D-99E1-081607CBFF45}" destId="{ACFB0F4A-C512-4B1D-AF3F-B3A3F5175150}" srcOrd="0" destOrd="0" presId="urn:microsoft.com/office/officeart/2005/8/layout/hierarchy2"/>
    <dgm:cxn modelId="{B57E2AF3-58F2-4F8A-AF64-0CAB88CA2984}" type="presOf" srcId="{274096EE-266F-4779-8CFF-C88F3F92DB64}" destId="{33F1BAD8-21F4-4A80-ACE2-0104F95924DD}" srcOrd="0" destOrd="0" presId="urn:microsoft.com/office/officeart/2005/8/layout/hierarchy2"/>
    <dgm:cxn modelId="{1B65D95E-D318-4B74-B1B6-1D75EF468938}" type="presOf" srcId="{3D00B14E-815F-4920-83D2-405D1C2A8F52}" destId="{1DDE43DC-9951-4A12-A67F-13FD74EA1EAE}" srcOrd="1" destOrd="0" presId="urn:microsoft.com/office/officeart/2005/8/layout/hierarchy2"/>
    <dgm:cxn modelId="{330446D4-B1AD-45CC-90AD-4ECCCC48781D}" type="presOf" srcId="{E1B5867B-710E-48F1-9145-66103A7FC52A}" destId="{EB7F91BE-0F84-4C95-897A-363A31941915}" srcOrd="0" destOrd="0" presId="urn:microsoft.com/office/officeart/2005/8/layout/hierarchy2"/>
    <dgm:cxn modelId="{FFECC766-A9C8-412F-B341-233A87EBD25F}" type="presOf" srcId="{FEAD193F-1F35-4318-8341-06A7B3003E20}" destId="{355615D2-3DBD-460C-840D-A3F6DF1FF505}" srcOrd="0" destOrd="0" presId="urn:microsoft.com/office/officeart/2005/8/layout/hierarchy2"/>
    <dgm:cxn modelId="{0FA7672B-EBBA-4DB2-A3C1-632461A48A15}" type="presOf" srcId="{D82ABF09-3C01-4CA2-A35F-DDC17E209294}" destId="{AA808508-85ED-4941-B6EC-E5BBA98D0D07}" srcOrd="1" destOrd="0" presId="urn:microsoft.com/office/officeart/2005/8/layout/hierarchy2"/>
    <dgm:cxn modelId="{B36611F9-B89D-4005-8438-1ABB338A13A2}" type="presOf" srcId="{4E7EA003-64FB-442A-952C-23A81DD07A79}" destId="{204567FC-73D6-41A2-B677-0C71DC677988}" srcOrd="0" destOrd="0" presId="urn:microsoft.com/office/officeart/2005/8/layout/hierarchy2"/>
    <dgm:cxn modelId="{7F0EC723-5970-4E81-B631-B7B48427071A}" type="presOf" srcId="{54F36A42-FC99-497F-9CC8-6EDD18FCBEA5}" destId="{D5F76BE1-0876-4827-A95B-B562D27F11F9}" srcOrd="1" destOrd="0" presId="urn:microsoft.com/office/officeart/2005/8/layout/hierarchy2"/>
    <dgm:cxn modelId="{A1B364C0-5413-4DC5-B375-DF282008DD4A}" srcId="{BDDFEFB1-2DCF-41CD-9FD9-9F83B8E717CF}" destId="{4E7EA003-64FB-442A-952C-23A81DD07A79}" srcOrd="1" destOrd="0" parTransId="{C9FF014D-BE86-4B3F-8656-98246EF10585}" sibTransId="{9B13A3D4-64E2-4FEE-B251-245C28DF004B}"/>
    <dgm:cxn modelId="{A38B5F3E-7DD0-4172-BDDD-C57315427700}" type="presOf" srcId="{BDDFEFB1-2DCF-41CD-9FD9-9F83B8E717CF}" destId="{F814709E-DF41-4D5B-AF8F-B63D6C6401ED}" srcOrd="0" destOrd="0" presId="urn:microsoft.com/office/officeart/2005/8/layout/hierarchy2"/>
    <dgm:cxn modelId="{D14DB9AB-B639-4AE8-8C73-081C93BA7214}" srcId="{C53F6705-B3F4-4D4D-B0B4-81ED87B038AD}" destId="{7FBD4E4A-DAA7-407C-A3D7-A885C1F56DE2}" srcOrd="1" destOrd="0" parTransId="{60C9BE04-BF13-4C8D-99E1-081607CBFF45}" sibTransId="{F8F2F9D0-3882-456E-B71D-BBAB9FDACD95}"/>
    <dgm:cxn modelId="{9A7FE7F0-439A-4E5E-8627-FD1D426BAA29}" srcId="{BDDFEFB1-2DCF-41CD-9FD9-9F83B8E717CF}" destId="{C53F6705-B3F4-4D4D-B0B4-81ED87B038AD}" srcOrd="0" destOrd="0" parTransId="{D82ABF09-3C01-4CA2-A35F-DDC17E209294}" sibTransId="{9E219D3A-00A6-4DAD-B9B3-BFB878A6CB5F}"/>
    <dgm:cxn modelId="{9F645659-61CA-4824-80DF-BCF2018FCC70}" srcId="{E1B5867B-710E-48F1-9145-66103A7FC52A}" destId="{BDDFEFB1-2DCF-41CD-9FD9-9F83B8E717CF}" srcOrd="0" destOrd="0" parTransId="{E5C34F2D-B445-4BC2-B72F-04755F1D5922}" sibTransId="{6B7D52F7-3502-415B-9786-FB5A7D129739}"/>
    <dgm:cxn modelId="{D3DED727-582E-4FCC-AC60-45108BC68603}" srcId="{C53F6705-B3F4-4D4D-B0B4-81ED87B038AD}" destId="{FEAD193F-1F35-4318-8341-06A7B3003E20}" srcOrd="0" destOrd="0" parTransId="{3D00B14E-815F-4920-83D2-405D1C2A8F52}" sibTransId="{D0673BE5-490D-48DA-B603-C498D570FEA3}"/>
    <dgm:cxn modelId="{3270A8E5-215E-4CBF-8D3A-E262F1286DB0}" type="presOf" srcId="{C9FF014D-BE86-4B3F-8656-98246EF10585}" destId="{4BC2CC18-0782-465A-B075-179F093CA62C}" srcOrd="0" destOrd="0" presId="urn:microsoft.com/office/officeart/2005/8/layout/hierarchy2"/>
    <dgm:cxn modelId="{E0EE6988-CF7E-45B3-A2F2-71A98ACFCD3F}" type="presOf" srcId="{7FBD4E4A-DAA7-407C-A3D7-A885C1F56DE2}" destId="{2E68E3E5-EB88-4919-9CDD-7D5C0407C792}" srcOrd="0" destOrd="0" presId="urn:microsoft.com/office/officeart/2005/8/layout/hierarchy2"/>
    <dgm:cxn modelId="{B7157560-9DDB-45C0-B5C2-D66608980F81}" type="presOf" srcId="{54F36A42-FC99-497F-9CC8-6EDD18FCBEA5}" destId="{EFF78026-403D-493A-86A3-362D767D6D81}" srcOrd="0" destOrd="0" presId="urn:microsoft.com/office/officeart/2005/8/layout/hierarchy2"/>
    <dgm:cxn modelId="{65B7DC0C-9250-4AF3-A0BC-6DB80C455ACE}" type="presOf" srcId="{C53F6705-B3F4-4D4D-B0B4-81ED87B038AD}" destId="{3D7CD26D-8E7C-4D06-99EC-8D380511171B}" srcOrd="0" destOrd="0" presId="urn:microsoft.com/office/officeart/2005/8/layout/hierarchy2"/>
    <dgm:cxn modelId="{9A2EA7C4-1CE2-4830-8146-AA8DF068302C}" type="presOf" srcId="{C9FF014D-BE86-4B3F-8656-98246EF10585}" destId="{1AF45A12-BE99-4F20-B90F-AE2E2D2BD1AB}" srcOrd="1" destOrd="0" presId="urn:microsoft.com/office/officeart/2005/8/layout/hierarchy2"/>
    <dgm:cxn modelId="{2860D39A-240A-4443-B41E-7561A97DEE0B}" type="presOf" srcId="{3D00B14E-815F-4920-83D2-405D1C2A8F52}" destId="{42020088-A651-4FBD-A0B8-E0C81C6FB308}" srcOrd="0" destOrd="0" presId="urn:microsoft.com/office/officeart/2005/8/layout/hierarchy2"/>
    <dgm:cxn modelId="{8A1CE171-54E2-45DD-AAB9-ADE5ED615F10}" srcId="{4E7EA003-64FB-442A-952C-23A81DD07A79}" destId="{274096EE-266F-4779-8CFF-C88F3F92DB64}" srcOrd="0" destOrd="0" parTransId="{54F36A42-FC99-497F-9CC8-6EDD18FCBEA5}" sibTransId="{55DF1E32-F2CC-43FF-8737-90AAC2D84163}"/>
    <dgm:cxn modelId="{351B4E9A-8CE8-4045-A08B-9127E7F48FF8}" type="presOf" srcId="{60C9BE04-BF13-4C8D-99E1-081607CBFF45}" destId="{EAC0478A-BC5F-446F-97A6-A013DD727559}" srcOrd="1" destOrd="0" presId="urn:microsoft.com/office/officeart/2005/8/layout/hierarchy2"/>
    <dgm:cxn modelId="{FB083AAC-9473-4CFE-B924-77CB95892C24}" type="presOf" srcId="{D82ABF09-3C01-4CA2-A35F-DDC17E209294}" destId="{7E02B349-EF0E-4D0E-9139-1D672750A3AA}" srcOrd="0" destOrd="0" presId="urn:microsoft.com/office/officeart/2005/8/layout/hierarchy2"/>
    <dgm:cxn modelId="{91BC4810-14DA-4FAB-898F-5E90A07DD46A}" type="presParOf" srcId="{EB7F91BE-0F84-4C95-897A-363A31941915}" destId="{9B7DB9D6-7B0A-4A2D-92D4-E9B18A6C6CE3}" srcOrd="0" destOrd="0" presId="urn:microsoft.com/office/officeart/2005/8/layout/hierarchy2"/>
    <dgm:cxn modelId="{51C7CA33-55EC-4506-87CB-3D859A1339E4}" type="presParOf" srcId="{9B7DB9D6-7B0A-4A2D-92D4-E9B18A6C6CE3}" destId="{F814709E-DF41-4D5B-AF8F-B63D6C6401ED}" srcOrd="0" destOrd="0" presId="urn:microsoft.com/office/officeart/2005/8/layout/hierarchy2"/>
    <dgm:cxn modelId="{DE2F0226-9528-4EC9-99B5-28A3C3CA02C1}" type="presParOf" srcId="{9B7DB9D6-7B0A-4A2D-92D4-E9B18A6C6CE3}" destId="{DD82F1BA-315D-4F63-A52A-FAE2717EDC51}" srcOrd="1" destOrd="0" presId="urn:microsoft.com/office/officeart/2005/8/layout/hierarchy2"/>
    <dgm:cxn modelId="{BD5F9EAF-D1D0-463C-96FC-9F9702101787}" type="presParOf" srcId="{DD82F1BA-315D-4F63-A52A-FAE2717EDC51}" destId="{7E02B349-EF0E-4D0E-9139-1D672750A3AA}" srcOrd="0" destOrd="0" presId="urn:microsoft.com/office/officeart/2005/8/layout/hierarchy2"/>
    <dgm:cxn modelId="{BDC73853-E18B-41EF-B714-F8D95482A794}" type="presParOf" srcId="{7E02B349-EF0E-4D0E-9139-1D672750A3AA}" destId="{AA808508-85ED-4941-B6EC-E5BBA98D0D07}" srcOrd="0" destOrd="0" presId="urn:microsoft.com/office/officeart/2005/8/layout/hierarchy2"/>
    <dgm:cxn modelId="{9F1A2CBD-3CBE-4903-AFC1-548123CFF915}" type="presParOf" srcId="{DD82F1BA-315D-4F63-A52A-FAE2717EDC51}" destId="{EC8874EA-2E52-444A-BF86-04C57938C52F}" srcOrd="1" destOrd="0" presId="urn:microsoft.com/office/officeart/2005/8/layout/hierarchy2"/>
    <dgm:cxn modelId="{2ADEE23E-6B48-4080-A6D8-012CD1D3B54A}" type="presParOf" srcId="{EC8874EA-2E52-444A-BF86-04C57938C52F}" destId="{3D7CD26D-8E7C-4D06-99EC-8D380511171B}" srcOrd="0" destOrd="0" presId="urn:microsoft.com/office/officeart/2005/8/layout/hierarchy2"/>
    <dgm:cxn modelId="{8655FA3B-6D71-4815-A5AC-A865EB704C61}" type="presParOf" srcId="{EC8874EA-2E52-444A-BF86-04C57938C52F}" destId="{6B6AB4BB-4977-481B-ACF8-DB9703E516BC}" srcOrd="1" destOrd="0" presId="urn:microsoft.com/office/officeart/2005/8/layout/hierarchy2"/>
    <dgm:cxn modelId="{59FE3929-9E5D-449D-919A-5451E76D27E4}" type="presParOf" srcId="{6B6AB4BB-4977-481B-ACF8-DB9703E516BC}" destId="{42020088-A651-4FBD-A0B8-E0C81C6FB308}" srcOrd="0" destOrd="0" presId="urn:microsoft.com/office/officeart/2005/8/layout/hierarchy2"/>
    <dgm:cxn modelId="{2A3EB70C-4DF4-4F85-8C69-4BB2B7DC4A5C}" type="presParOf" srcId="{42020088-A651-4FBD-A0B8-E0C81C6FB308}" destId="{1DDE43DC-9951-4A12-A67F-13FD74EA1EAE}" srcOrd="0" destOrd="0" presId="urn:microsoft.com/office/officeart/2005/8/layout/hierarchy2"/>
    <dgm:cxn modelId="{7C50757C-714E-4BA9-BB45-28411AD54B35}" type="presParOf" srcId="{6B6AB4BB-4977-481B-ACF8-DB9703E516BC}" destId="{86A029A3-0E19-4758-8F6A-987D1D5F0758}" srcOrd="1" destOrd="0" presId="urn:microsoft.com/office/officeart/2005/8/layout/hierarchy2"/>
    <dgm:cxn modelId="{DD2DF110-4C92-495B-AC28-73BC4FC0A3A0}" type="presParOf" srcId="{86A029A3-0E19-4758-8F6A-987D1D5F0758}" destId="{355615D2-3DBD-460C-840D-A3F6DF1FF505}" srcOrd="0" destOrd="0" presId="urn:microsoft.com/office/officeart/2005/8/layout/hierarchy2"/>
    <dgm:cxn modelId="{2FB51186-7B57-46B3-B7D5-3F048D4EE1EA}" type="presParOf" srcId="{86A029A3-0E19-4758-8F6A-987D1D5F0758}" destId="{19667E75-6DDC-455B-8450-32DC66ADB519}" srcOrd="1" destOrd="0" presId="urn:microsoft.com/office/officeart/2005/8/layout/hierarchy2"/>
    <dgm:cxn modelId="{3069DE29-8FCD-4099-8599-ED094ED8DA25}" type="presParOf" srcId="{6B6AB4BB-4977-481B-ACF8-DB9703E516BC}" destId="{ACFB0F4A-C512-4B1D-AF3F-B3A3F5175150}" srcOrd="2" destOrd="0" presId="urn:microsoft.com/office/officeart/2005/8/layout/hierarchy2"/>
    <dgm:cxn modelId="{8A22667B-80AE-4343-9BB6-07FA60D6E079}" type="presParOf" srcId="{ACFB0F4A-C512-4B1D-AF3F-B3A3F5175150}" destId="{EAC0478A-BC5F-446F-97A6-A013DD727559}" srcOrd="0" destOrd="0" presId="urn:microsoft.com/office/officeart/2005/8/layout/hierarchy2"/>
    <dgm:cxn modelId="{89AA5B13-D149-4EFF-825D-10F52710B1DD}" type="presParOf" srcId="{6B6AB4BB-4977-481B-ACF8-DB9703E516BC}" destId="{A05EAA12-47F8-4035-8CF4-BCC4AC89D5B4}" srcOrd="3" destOrd="0" presId="urn:microsoft.com/office/officeart/2005/8/layout/hierarchy2"/>
    <dgm:cxn modelId="{EBB197C2-7AED-4E88-9BB4-369A6D7AD1DC}" type="presParOf" srcId="{A05EAA12-47F8-4035-8CF4-BCC4AC89D5B4}" destId="{2E68E3E5-EB88-4919-9CDD-7D5C0407C792}" srcOrd="0" destOrd="0" presId="urn:microsoft.com/office/officeart/2005/8/layout/hierarchy2"/>
    <dgm:cxn modelId="{E94E32C3-81C3-414B-A681-6367A1114E34}" type="presParOf" srcId="{A05EAA12-47F8-4035-8CF4-BCC4AC89D5B4}" destId="{7A8A183C-06EE-4D3F-9934-CFC5993858F8}" srcOrd="1" destOrd="0" presId="urn:microsoft.com/office/officeart/2005/8/layout/hierarchy2"/>
    <dgm:cxn modelId="{2D22E3CA-66E8-4DED-AC57-897C55621451}" type="presParOf" srcId="{DD82F1BA-315D-4F63-A52A-FAE2717EDC51}" destId="{4BC2CC18-0782-465A-B075-179F093CA62C}" srcOrd="2" destOrd="0" presId="urn:microsoft.com/office/officeart/2005/8/layout/hierarchy2"/>
    <dgm:cxn modelId="{B882B981-28DC-405F-ACB6-05AF911E62B8}" type="presParOf" srcId="{4BC2CC18-0782-465A-B075-179F093CA62C}" destId="{1AF45A12-BE99-4F20-B90F-AE2E2D2BD1AB}" srcOrd="0" destOrd="0" presId="urn:microsoft.com/office/officeart/2005/8/layout/hierarchy2"/>
    <dgm:cxn modelId="{9754EEE0-24AE-4354-9507-9816D286A9B6}" type="presParOf" srcId="{DD82F1BA-315D-4F63-A52A-FAE2717EDC51}" destId="{0E68E349-A064-4D94-8BA5-FA5DD7751F3A}" srcOrd="3" destOrd="0" presId="urn:microsoft.com/office/officeart/2005/8/layout/hierarchy2"/>
    <dgm:cxn modelId="{3402328C-56F7-445B-9C25-32C281BEF313}" type="presParOf" srcId="{0E68E349-A064-4D94-8BA5-FA5DD7751F3A}" destId="{204567FC-73D6-41A2-B677-0C71DC677988}" srcOrd="0" destOrd="0" presId="urn:microsoft.com/office/officeart/2005/8/layout/hierarchy2"/>
    <dgm:cxn modelId="{53C56F3F-13F6-4B77-A9A8-283CDDA61BD5}" type="presParOf" srcId="{0E68E349-A064-4D94-8BA5-FA5DD7751F3A}" destId="{A49CD4E7-E078-4E54-972D-4877211AD8FB}" srcOrd="1" destOrd="0" presId="urn:microsoft.com/office/officeart/2005/8/layout/hierarchy2"/>
    <dgm:cxn modelId="{ECC74E93-ED48-4387-912C-4D0AAE0BC7A3}" type="presParOf" srcId="{A49CD4E7-E078-4E54-972D-4877211AD8FB}" destId="{EFF78026-403D-493A-86A3-362D767D6D81}" srcOrd="0" destOrd="0" presId="urn:microsoft.com/office/officeart/2005/8/layout/hierarchy2"/>
    <dgm:cxn modelId="{2A1E21B0-AEF2-4E94-A60A-62F65871633B}" type="presParOf" srcId="{EFF78026-403D-493A-86A3-362D767D6D81}" destId="{D5F76BE1-0876-4827-A95B-B562D27F11F9}" srcOrd="0" destOrd="0" presId="urn:microsoft.com/office/officeart/2005/8/layout/hierarchy2"/>
    <dgm:cxn modelId="{FA8B313A-CC41-4761-8E4D-6558F38A7C2F}" type="presParOf" srcId="{A49CD4E7-E078-4E54-972D-4877211AD8FB}" destId="{F434291F-BD7C-4F53-8F14-4996B924CC20}" srcOrd="1" destOrd="0" presId="urn:microsoft.com/office/officeart/2005/8/layout/hierarchy2"/>
    <dgm:cxn modelId="{B7B2FB9C-323D-40F1-A507-8C11B5E2902D}" type="presParOf" srcId="{F434291F-BD7C-4F53-8F14-4996B924CC20}" destId="{33F1BAD8-21F4-4A80-ACE2-0104F95924DD}" srcOrd="0" destOrd="0" presId="urn:microsoft.com/office/officeart/2005/8/layout/hierarchy2"/>
    <dgm:cxn modelId="{94DC2429-CC90-4FA6-813D-8F91B06407CD}" type="presParOf" srcId="{F434291F-BD7C-4F53-8F14-4996B924CC20}" destId="{D8519232-BF9B-43BA-B700-5CD31ABA55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4709E-DF41-4D5B-AF8F-B63D6C6401ED}">
      <dsp:nvSpPr>
        <dsp:cNvPr id="0" name=""/>
        <dsp:cNvSpPr/>
      </dsp:nvSpPr>
      <dsp:spPr>
        <a:xfrm>
          <a:off x="1378813" y="1018841"/>
          <a:ext cx="1415929" cy="70796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Research Question</a:t>
          </a:r>
          <a:endParaRPr lang="en-US" sz="2300" kern="1200" dirty="0"/>
        </a:p>
      </dsp:txBody>
      <dsp:txXfrm>
        <a:off x="1399549" y="1039577"/>
        <a:ext cx="1374457" cy="666492"/>
      </dsp:txXfrm>
    </dsp:sp>
    <dsp:sp modelId="{7E02B349-EF0E-4D0E-9139-1D672750A3AA}">
      <dsp:nvSpPr>
        <dsp:cNvPr id="0" name=""/>
        <dsp:cNvSpPr/>
      </dsp:nvSpPr>
      <dsp:spPr>
        <a:xfrm rot="18770822">
          <a:off x="2661506" y="1040267"/>
          <a:ext cx="83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32846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57108" y="1046692"/>
        <a:ext cx="41642" cy="41642"/>
      </dsp:txXfrm>
    </dsp:sp>
    <dsp:sp modelId="{3D7CD26D-8E7C-4D06-99EC-8D380511171B}">
      <dsp:nvSpPr>
        <dsp:cNvPr id="0" name=""/>
        <dsp:cNvSpPr/>
      </dsp:nvSpPr>
      <dsp:spPr>
        <a:xfrm>
          <a:off x="3361115" y="408221"/>
          <a:ext cx="1415929" cy="7079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Main Question</a:t>
          </a:r>
          <a:endParaRPr lang="en-US" sz="2300" kern="1200" dirty="0"/>
        </a:p>
      </dsp:txBody>
      <dsp:txXfrm>
        <a:off x="3381851" y="428957"/>
        <a:ext cx="1374457" cy="666492"/>
      </dsp:txXfrm>
    </dsp:sp>
    <dsp:sp modelId="{42020088-A651-4FBD-A0B8-E0C81C6FB308}">
      <dsp:nvSpPr>
        <dsp:cNvPr id="0" name=""/>
        <dsp:cNvSpPr/>
      </dsp:nvSpPr>
      <dsp:spPr>
        <a:xfrm rot="19457599">
          <a:off x="4711486" y="531418"/>
          <a:ext cx="69748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9748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2794" y="541227"/>
        <a:ext cx="34874" cy="34874"/>
      </dsp:txXfrm>
    </dsp:sp>
    <dsp:sp modelId="{355615D2-3DBD-460C-840D-A3F6DF1FF505}">
      <dsp:nvSpPr>
        <dsp:cNvPr id="0" name=""/>
        <dsp:cNvSpPr/>
      </dsp:nvSpPr>
      <dsp:spPr>
        <a:xfrm>
          <a:off x="5343417" y="1141"/>
          <a:ext cx="1415929" cy="707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Follow-up </a:t>
          </a:r>
          <a:r>
            <a:rPr lang="en-US" sz="2300" kern="1200" dirty="0" smtClean="0"/>
            <a:t>Questions</a:t>
          </a:r>
          <a:endParaRPr lang="en-US" sz="2300" kern="1200" dirty="0"/>
        </a:p>
      </dsp:txBody>
      <dsp:txXfrm>
        <a:off x="5364153" y="21877"/>
        <a:ext cx="1374457" cy="666492"/>
      </dsp:txXfrm>
    </dsp:sp>
    <dsp:sp modelId="{ACFB0F4A-C512-4B1D-AF3F-B3A3F5175150}">
      <dsp:nvSpPr>
        <dsp:cNvPr id="0" name=""/>
        <dsp:cNvSpPr/>
      </dsp:nvSpPr>
      <dsp:spPr>
        <a:xfrm rot="2142401">
          <a:off x="4711486" y="938497"/>
          <a:ext cx="69748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9748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2794" y="948306"/>
        <a:ext cx="34874" cy="34874"/>
      </dsp:txXfrm>
    </dsp:sp>
    <dsp:sp modelId="{2E68E3E5-EB88-4919-9CDD-7D5C0407C792}">
      <dsp:nvSpPr>
        <dsp:cNvPr id="0" name=""/>
        <dsp:cNvSpPr/>
      </dsp:nvSpPr>
      <dsp:spPr>
        <a:xfrm>
          <a:off x="5343417" y="815301"/>
          <a:ext cx="1415929" cy="707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Probes</a:t>
          </a:r>
          <a:endParaRPr lang="en-US" sz="2300" kern="1200" dirty="0"/>
        </a:p>
      </dsp:txBody>
      <dsp:txXfrm>
        <a:off x="5364153" y="836037"/>
        <a:ext cx="1374457" cy="666492"/>
      </dsp:txXfrm>
    </dsp:sp>
    <dsp:sp modelId="{4BC2CC18-0782-465A-B075-179F093CA62C}">
      <dsp:nvSpPr>
        <dsp:cNvPr id="0" name=""/>
        <dsp:cNvSpPr/>
      </dsp:nvSpPr>
      <dsp:spPr>
        <a:xfrm rot="2829178">
          <a:off x="2661506" y="1650887"/>
          <a:ext cx="83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32846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57108" y="1657312"/>
        <a:ext cx="41642" cy="41642"/>
      </dsp:txXfrm>
    </dsp:sp>
    <dsp:sp modelId="{204567FC-73D6-41A2-B677-0C71DC677988}">
      <dsp:nvSpPr>
        <dsp:cNvPr id="0" name=""/>
        <dsp:cNvSpPr/>
      </dsp:nvSpPr>
      <dsp:spPr>
        <a:xfrm>
          <a:off x="3361115" y="1629461"/>
          <a:ext cx="1415929" cy="7079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Main Question</a:t>
          </a:r>
          <a:endParaRPr lang="en-US" sz="2300" kern="1200" dirty="0"/>
        </a:p>
      </dsp:txBody>
      <dsp:txXfrm>
        <a:off x="3381851" y="1650197"/>
        <a:ext cx="1374457" cy="666492"/>
      </dsp:txXfrm>
    </dsp:sp>
    <dsp:sp modelId="{EFF78026-403D-493A-86A3-362D767D6D81}">
      <dsp:nvSpPr>
        <dsp:cNvPr id="0" name=""/>
        <dsp:cNvSpPr/>
      </dsp:nvSpPr>
      <dsp:spPr>
        <a:xfrm>
          <a:off x="4777045" y="1956197"/>
          <a:ext cx="5663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6371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6072" y="1969284"/>
        <a:ext cx="28318" cy="28318"/>
      </dsp:txXfrm>
    </dsp:sp>
    <dsp:sp modelId="{33F1BAD8-21F4-4A80-ACE2-0104F95924DD}">
      <dsp:nvSpPr>
        <dsp:cNvPr id="0" name=""/>
        <dsp:cNvSpPr/>
      </dsp:nvSpPr>
      <dsp:spPr>
        <a:xfrm>
          <a:off x="5343417" y="1629461"/>
          <a:ext cx="1415929" cy="707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Prompts</a:t>
          </a:r>
          <a:endParaRPr lang="en-US" sz="2300" kern="1200" dirty="0"/>
        </a:p>
      </dsp:txBody>
      <dsp:txXfrm>
        <a:off x="5364153" y="1650197"/>
        <a:ext cx="1374457" cy="66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837C-68D4-4DF7-9508-C51803C2FC14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6AEB-4EC1-46E4-9F40-D95508CAB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2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2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278B60-A9F4-4399-B47E-6E14B5968A33}" type="datetimeFigureOut">
              <a:rPr lang="en-US" smtClean="0"/>
              <a:t>02/02/2016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12C5398-B1C1-4503-B0B3-F142FA5F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9097" y="2166364"/>
            <a:ext cx="5998227" cy="1739347"/>
          </a:xfrm>
        </p:spPr>
        <p:txBody>
          <a:bodyPr>
            <a:normAutofit/>
          </a:bodyPr>
          <a:lstStyle/>
          <a:p>
            <a:pPr algn="r" hangingPunct="0"/>
            <a:r>
              <a:rPr lang="en-US" sz="3600" b="1" dirty="0" err="1" smtClean="0"/>
              <a:t>Elicing</a:t>
            </a:r>
            <a:r>
              <a:rPr lang="en-US" sz="3600" b="1" dirty="0" smtClean="0"/>
              <a:t> Data </a:t>
            </a:r>
            <a:r>
              <a:rPr lang="en-US" sz="3600" b="1" dirty="0"/>
              <a:t>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Janet Salmons, PhD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220"/>
            <a:ext cx="4282440" cy="5532120"/>
          </a:xfrm>
          <a:prstGeom prst="rect">
            <a:avLst/>
          </a:prstGeom>
          <a:effectLst>
            <a:glow rad="190500">
              <a:srgbClr val="0070C0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358640" y="1349943"/>
            <a:ext cx="70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Chapter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829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Kvale</a:t>
            </a:r>
            <a:r>
              <a:rPr lang="en-US" dirty="0"/>
              <a:t>, S. (2007</a:t>
            </a:r>
            <a:r>
              <a:rPr lang="en-US" dirty="0" smtClean="0"/>
              <a:t>) </a:t>
            </a:r>
            <a:r>
              <a:rPr lang="en-US" i="1" dirty="0"/>
              <a:t>Doing interviews</a:t>
            </a:r>
            <a:r>
              <a:rPr lang="en-US" dirty="0"/>
              <a:t>. Thousand </a:t>
            </a:r>
            <a:r>
              <a:rPr lang="en-US" dirty="0" smtClean="0"/>
              <a:t>Oaks, CA: </a:t>
            </a:r>
            <a:r>
              <a:rPr lang="en-US" dirty="0"/>
              <a:t>Sage.</a:t>
            </a:r>
          </a:p>
          <a:p>
            <a:r>
              <a:rPr lang="en-US" dirty="0"/>
              <a:t>Rubin, </a:t>
            </a:r>
            <a:r>
              <a:rPr lang="en-US" dirty="0" smtClean="0"/>
              <a:t>H.J. </a:t>
            </a:r>
            <a:r>
              <a:rPr lang="en-US" dirty="0"/>
              <a:t>&amp; Rubin, </a:t>
            </a:r>
            <a:r>
              <a:rPr lang="en-US" dirty="0" smtClean="0"/>
              <a:t>I.S</a:t>
            </a:r>
            <a:r>
              <a:rPr lang="en-US" dirty="0"/>
              <a:t>. (2012</a:t>
            </a:r>
            <a:r>
              <a:rPr lang="en-US" dirty="0" smtClean="0"/>
              <a:t>) </a:t>
            </a:r>
            <a:r>
              <a:rPr lang="en-US" i="1" dirty="0"/>
              <a:t>Qualitative interviewing: The art of hearing data</a:t>
            </a:r>
            <a:r>
              <a:rPr lang="en-US" dirty="0"/>
              <a:t> </a:t>
            </a:r>
            <a:r>
              <a:rPr lang="en-US" dirty="0" smtClean="0"/>
              <a:t>(3rd </a:t>
            </a:r>
            <a:r>
              <a:rPr lang="en-US" dirty="0" err="1" smtClean="0"/>
              <a:t>edn</a:t>
            </a:r>
            <a:r>
              <a:rPr lang="en-US" dirty="0" smtClean="0"/>
              <a:t>)</a:t>
            </a:r>
            <a:r>
              <a:rPr lang="en-US" dirty="0"/>
              <a:t>. </a:t>
            </a:r>
            <a:r>
              <a:rPr lang="en-US"/>
              <a:t>Thousand </a:t>
            </a:r>
            <a:r>
              <a:rPr lang="en-US" smtClean="0"/>
              <a:t>Oaks, CA: </a:t>
            </a:r>
            <a:r>
              <a:rPr lang="en-US" dirty="0"/>
              <a:t>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0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2011680"/>
            <a:ext cx="11016532" cy="461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After reading and reflecting on 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Chapter 8, </a:t>
            </a: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will  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 able to:</a:t>
            </a:r>
          </a:p>
          <a:p>
            <a:pPr lvl="0" hangingPunct="0"/>
            <a:r>
              <a:rPr lang="en-US" sz="2800" dirty="0"/>
              <a:t>Distinguish between types of elicitation with individuals or </a:t>
            </a:r>
            <a:r>
              <a:rPr lang="en-US" sz="2800" dirty="0" smtClean="0"/>
              <a:t>groups.</a:t>
            </a:r>
            <a:endParaRPr lang="en-US" sz="2800" dirty="0"/>
          </a:p>
          <a:p>
            <a:pPr lvl="0" hangingPunct="0"/>
            <a:r>
              <a:rPr lang="en-US" sz="2800" dirty="0"/>
              <a:t>Analyze ways </a:t>
            </a:r>
            <a:r>
              <a:rPr lang="en-US" sz="2800" dirty="0" smtClean="0"/>
              <a:t>in which each </a:t>
            </a:r>
            <a:r>
              <a:rPr lang="en-US" sz="2800" dirty="0"/>
              <a:t>type might be employed to achieve the study </a:t>
            </a:r>
            <a:r>
              <a:rPr lang="en-US" sz="2800" dirty="0" smtClean="0"/>
              <a:t>purpose.</a:t>
            </a:r>
            <a:endParaRPr lang="en-US" sz="2800" dirty="0"/>
          </a:p>
          <a:p>
            <a:pPr lvl="0" hangingPunct="0"/>
            <a:r>
              <a:rPr lang="en-US" sz="2800" dirty="0"/>
              <a:t>Understand the role(s) and position(s) of the researcher in planning and conducting research with consenting </a:t>
            </a:r>
            <a:r>
              <a:rPr lang="en-US" sz="2800" dirty="0" smtClean="0"/>
              <a:t>participants.</a:t>
            </a:r>
            <a:endParaRPr lang="en-US" sz="2800" dirty="0"/>
          </a:p>
          <a:p>
            <a:pPr lvl="0" hangingPunct="0"/>
            <a:r>
              <a:rPr lang="en-US" sz="2800" dirty="0"/>
              <a:t>Consider how decisions made about the type of data collection relate to other design decisions for the online study.</a:t>
            </a:r>
          </a:p>
        </p:txBody>
      </p:sp>
    </p:spTree>
    <p:extLst>
      <p:ext uri="{BB962C8B-B14F-4D97-AF65-F5344CB8AC3E}">
        <p14:creationId xmlns:p14="http://schemas.microsoft.com/office/powerpoint/2010/main" val="110953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It Mean to Elicit Data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519" y="2528134"/>
            <a:ext cx="2224921" cy="335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40527" y="2233749"/>
            <a:ext cx="8046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its simplest: researchers </a:t>
            </a:r>
            <a:r>
              <a:rPr lang="en-US" sz="2800" dirty="0"/>
              <a:t>determine a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research problem</a:t>
            </a:r>
            <a:r>
              <a:rPr lang="en-US" sz="2800" dirty="0"/>
              <a:t>, purpose and question(s) that guide design decisions. To understand the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research problem </a:t>
            </a:r>
            <a:r>
              <a:rPr lang="en-US" sz="2800" dirty="0"/>
              <a:t>and address the research </a:t>
            </a:r>
            <a:r>
              <a:rPr lang="en-US" sz="2800" dirty="0" smtClean="0"/>
              <a:t>question, </a:t>
            </a:r>
            <a:r>
              <a:rPr lang="en-US" sz="2800" dirty="0"/>
              <a:t>they look for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participants who have experienced,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observed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 understand the problem</a:t>
            </a:r>
            <a:r>
              <a:rPr lang="en-US" sz="2800" dirty="0"/>
              <a:t>. </a:t>
            </a:r>
            <a:r>
              <a:rPr lang="en-US" sz="2800" dirty="0" smtClean="0"/>
              <a:t>Using </a:t>
            </a:r>
            <a:r>
              <a:rPr lang="en-US" sz="2800" dirty="0" smtClean="0"/>
              <a:t>verbal or written questions, and/or verbal, written or visual </a:t>
            </a:r>
            <a:r>
              <a:rPr lang="en-US" sz="2800" dirty="0" smtClean="0"/>
              <a:t>prompts, </a:t>
            </a:r>
            <a:r>
              <a:rPr lang="en-US" sz="2800" dirty="0" smtClean="0"/>
              <a:t>the researcher encourages participants to respond.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10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What Does It Mean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Elicit Data online?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" y="2249818"/>
            <a:ext cx="5955527" cy="397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13861" y="2529084"/>
            <a:ext cx="5525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Online elicitation in 1-1 or group interviews can occur through and with </a:t>
            </a:r>
          </a:p>
          <a:p>
            <a:r>
              <a:rPr lang="en-US" sz="3600" dirty="0" smtClean="0"/>
              <a:t>a wide range of information and communications </a:t>
            </a:r>
            <a:r>
              <a:rPr lang="en-US" sz="3600" dirty="0" smtClean="0"/>
              <a:t>technologies (</a:t>
            </a:r>
            <a:r>
              <a:rPr lang="en-US" sz="3600" dirty="0" smtClean="0"/>
              <a:t>ICTs).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68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 about the timing </a:t>
            </a:r>
            <a:br>
              <a:rPr lang="en-US" b="1" dirty="0" smtClean="0"/>
            </a:br>
            <a:r>
              <a:rPr lang="en-US" b="1" dirty="0" smtClean="0"/>
              <a:t>between question &amp; response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8" y="1792936"/>
            <a:ext cx="10049941" cy="402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3345" y="5930537"/>
            <a:ext cx="102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what extent is synchronous versus asynchronous exchange appropriate for the study? Why?</a:t>
            </a:r>
          </a:p>
          <a:p>
            <a:r>
              <a:rPr lang="en-US" dirty="0" smtClean="0"/>
              <a:t>How might you combine different levels of synchronicity in the same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3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4570864" cy="1508760"/>
          </a:xfrm>
        </p:spPr>
        <p:txBody>
          <a:bodyPr/>
          <a:lstStyle/>
          <a:p>
            <a:pPr hangingPunct="0"/>
            <a:r>
              <a:rPr lang="en-US" b="1" dirty="0" smtClean="0"/>
              <a:t>Collect data with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6" y="2011680"/>
            <a:ext cx="6139543" cy="4206240"/>
          </a:xfrm>
        </p:spPr>
        <p:txBody>
          <a:bodyPr>
            <a:noAutofit/>
          </a:bodyPr>
          <a:lstStyle/>
          <a:p>
            <a:pPr hangingPunct="0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Structured: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/>
              <a:t>All questions are articulated in advance.</a:t>
            </a:r>
          </a:p>
          <a:p>
            <a:pPr hangingPunct="0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Semi-structured: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/>
              <a:t>Main questions are articulated in advance, follow-up questions are determined during the interview when more details are needed.</a:t>
            </a:r>
          </a:p>
          <a:p>
            <a:pPr hangingPunct="0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Unstructured: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/>
              <a:t>Questions determined during the interview.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4" y="352457"/>
            <a:ext cx="4715693" cy="6173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702" y="6525728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Typology of </a:t>
            </a:r>
            <a:r>
              <a:rPr lang="en-US" dirty="0" err="1" smtClean="0"/>
              <a:t>eInterview</a:t>
            </a:r>
            <a:r>
              <a:rPr lang="en-US" dirty="0" smtClean="0"/>
              <a:t> </a:t>
            </a:r>
            <a:r>
              <a:rPr lang="en-US" dirty="0"/>
              <a:t>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0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Preparing questions &amp; Prompts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424188"/>
              </p:ext>
            </p:extLst>
          </p:nvPr>
        </p:nvGraphicFramePr>
        <p:xfrm>
          <a:off x="1632856" y="2011364"/>
          <a:ext cx="8138161" cy="233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239" y="4568360"/>
            <a:ext cx="11521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Thematic questions </a:t>
            </a:r>
            <a:r>
              <a:rPr lang="en-US" sz="2400" dirty="0" smtClean="0"/>
              <a:t>relate </a:t>
            </a:r>
            <a:r>
              <a:rPr lang="en-US" sz="2400" dirty="0"/>
              <a:t>to the ‘what’ of the interview and </a:t>
            </a:r>
            <a:r>
              <a:rPr lang="en-US" sz="2400" i="1" dirty="0"/>
              <a:t>dynamic </a:t>
            </a:r>
            <a:r>
              <a:rPr lang="en-US" sz="2400" dirty="0"/>
              <a:t>questions that pertain to the ‘how’ of an </a:t>
            </a:r>
            <a:r>
              <a:rPr lang="en-US" sz="2400" dirty="0" smtClean="0"/>
              <a:t>interview, </a:t>
            </a:r>
            <a:r>
              <a:rPr lang="en-US" sz="2400" dirty="0" smtClean="0"/>
              <a:t>and </a:t>
            </a:r>
            <a:r>
              <a:rPr lang="en-US" sz="2400" b="1" dirty="0" smtClean="0"/>
              <a:t>dynamic questioning </a:t>
            </a:r>
            <a:r>
              <a:rPr lang="en-US" sz="2400" dirty="0"/>
              <a:t>refers to building rapport needed to keep the conversation </a:t>
            </a:r>
            <a:r>
              <a:rPr lang="en-US" sz="2400" dirty="0" smtClean="0"/>
              <a:t>flowing (</a:t>
            </a:r>
            <a:r>
              <a:rPr lang="en-US" sz="2400" dirty="0" err="1" smtClean="0"/>
              <a:t>Kvale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2007). </a:t>
            </a:r>
            <a:r>
              <a:rPr lang="en-US" sz="2400" b="1" dirty="0" smtClean="0"/>
              <a:t>Follow</a:t>
            </a:r>
            <a:r>
              <a:rPr lang="en-US" sz="2400" b="1" dirty="0" smtClean="0"/>
              <a:t>-up questions</a:t>
            </a:r>
            <a:r>
              <a:rPr lang="en-US" sz="2400" dirty="0" smtClean="0"/>
              <a:t> </a:t>
            </a:r>
            <a:r>
              <a:rPr lang="en-US" sz="2400" dirty="0" smtClean="0"/>
              <a:t>ask </a:t>
            </a:r>
            <a:r>
              <a:rPr lang="en-US" sz="2400" dirty="0" smtClean="0"/>
              <a:t>participants to refine or deepen responses. </a:t>
            </a:r>
            <a:r>
              <a:rPr lang="en-US" sz="2400" b="1" dirty="0" smtClean="0"/>
              <a:t>Probes</a:t>
            </a:r>
            <a:r>
              <a:rPr lang="en-US" sz="2400" dirty="0" smtClean="0"/>
              <a:t> </a:t>
            </a:r>
            <a:r>
              <a:rPr lang="en-US" sz="2400" dirty="0"/>
              <a:t>encourage the participant to continue the line of comments or </a:t>
            </a:r>
            <a:r>
              <a:rPr lang="en-US" sz="2400" dirty="0" smtClean="0"/>
              <a:t>redirect </a:t>
            </a:r>
            <a:r>
              <a:rPr lang="en-US" sz="2400" dirty="0"/>
              <a:t>the participant into a new </a:t>
            </a:r>
            <a:r>
              <a:rPr lang="en-US" sz="2400" dirty="0" smtClean="0"/>
              <a:t>question (Rubin </a:t>
            </a:r>
            <a:r>
              <a:rPr lang="en-US" sz="2400" dirty="0"/>
              <a:t>&amp; Rubin, </a:t>
            </a:r>
            <a:r>
              <a:rPr lang="en-US" sz="2400" dirty="0" smtClean="0"/>
              <a:t>2012).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79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final word in preparation for data collection: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 BERKLEY" panose="02000000000000000000" pitchFamily="2" charset="0"/>
              </a:rPr>
              <a:t>Practice!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 BERKLEY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1" y="1939727"/>
            <a:ext cx="1937357" cy="1270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481" y="3357429"/>
            <a:ext cx="115867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 interview skills using different technologies with your  classmates, friends and family members. Use what you learn to choose the most appropriate communication medium for the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Practice asking structured, semistructured and/or unstructured questions. Use </a:t>
            </a:r>
            <a:r>
              <a:rPr lang="en-US" sz="2800" b="1" dirty="0"/>
              <a:t>what you learn to choose the most appropriate </a:t>
            </a:r>
            <a:r>
              <a:rPr lang="en-US" sz="2800" b="1" dirty="0" smtClean="0"/>
              <a:t>types of question(s) for the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 asking follow-up and probing questions.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48" y="1939727"/>
            <a:ext cx="1937357" cy="127090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77" y="1939728"/>
            <a:ext cx="1937357" cy="127090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54" y="1939728"/>
            <a:ext cx="1937357" cy="127090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31" y="1939728"/>
            <a:ext cx="1937357" cy="12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59" y="310302"/>
            <a:ext cx="10986999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Collecting </a:t>
            </a:r>
            <a:r>
              <a:rPr lang="en-US" b="1" dirty="0"/>
              <a:t>Data </a:t>
            </a:r>
            <a:r>
              <a:rPr lang="en-US" b="1" dirty="0" smtClean="0"/>
              <a:t>Online &amp; the</a:t>
            </a:r>
            <a:br>
              <a:rPr lang="en-US" b="1" dirty="0" smtClean="0"/>
            </a:br>
            <a:r>
              <a:rPr lang="en-US" b="1" dirty="0" smtClean="0"/>
              <a:t>Qualitative </a:t>
            </a:r>
            <a:r>
              <a:rPr lang="en-US" b="1" cap="none" dirty="0" err="1" smtClean="0"/>
              <a:t>e</a:t>
            </a:r>
            <a:r>
              <a:rPr lang="en-US" b="1" dirty="0" err="1" smtClean="0"/>
              <a:t>Research</a:t>
            </a:r>
            <a:r>
              <a:rPr lang="en-US" b="1" dirty="0" smtClean="0"/>
              <a:t> </a:t>
            </a:r>
            <a:r>
              <a:rPr lang="en-US" b="1" dirty="0" smtClean="0"/>
              <a:t>framework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95323" y="2850430"/>
            <a:ext cx="511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While the researcher may be deeply engaged with the activities associated with data </a:t>
            </a:r>
            <a:r>
              <a:rPr lang="en-US" sz="2400" dirty="0" smtClean="0"/>
              <a:t>collection, </a:t>
            </a:r>
            <a:r>
              <a:rPr lang="en-US" sz="2400" dirty="0" smtClean="0"/>
              <a:t>it is important to remember how this phase fits into the overall inquiry.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65" y="2295977"/>
            <a:ext cx="4193857" cy="419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80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1794</TotalTime>
  <Words>545</Words>
  <Application>Microsoft Macintosh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Banded</vt:lpstr>
      <vt:lpstr>Elicing Data Online</vt:lpstr>
      <vt:lpstr>Objectives</vt:lpstr>
      <vt:lpstr>What Does It Mean to Elicit Data?</vt:lpstr>
      <vt:lpstr>What Does It Mean to  Elicit Data online?</vt:lpstr>
      <vt:lpstr>Think about the timing  between question &amp; response</vt:lpstr>
      <vt:lpstr>Collect data with Questions</vt:lpstr>
      <vt:lpstr>Preparing questions &amp; Prompts</vt:lpstr>
      <vt:lpstr>The final word in preparation for data collection: Practice!</vt:lpstr>
      <vt:lpstr>Collecting Data Online &amp; the Qualitative eResearch framework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Janet Salmons</dc:creator>
  <cp:lastModifiedBy>Mirabele Blonde</cp:lastModifiedBy>
  <cp:revision>78</cp:revision>
  <dcterms:created xsi:type="dcterms:W3CDTF">2015-07-21T12:29:00Z</dcterms:created>
  <dcterms:modified xsi:type="dcterms:W3CDTF">2016-02-02T08:25:22Z</dcterms:modified>
</cp:coreProperties>
</file>