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p:scale>
          <a:sx n="102" d="100"/>
          <a:sy n="102" d="100"/>
        </p:scale>
        <p:origin x="202" y="-6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71C006-8DC1-47AC-8A75-DB8808097A20}"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16421-BC89-4FAC-990D-470E28BD699E}" type="slidenum">
              <a:rPr lang="en-US" smtClean="0"/>
              <a:t>‹#›</a:t>
            </a:fld>
            <a:endParaRPr lang="en-US"/>
          </a:p>
        </p:txBody>
      </p:sp>
    </p:spTree>
    <p:extLst>
      <p:ext uri="{BB962C8B-B14F-4D97-AF65-F5344CB8AC3E}">
        <p14:creationId xmlns:p14="http://schemas.microsoft.com/office/powerpoint/2010/main" val="144127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71C006-8DC1-47AC-8A75-DB8808097A20}"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16421-BC89-4FAC-990D-470E28BD699E}" type="slidenum">
              <a:rPr lang="en-US" smtClean="0"/>
              <a:t>‹#›</a:t>
            </a:fld>
            <a:endParaRPr lang="en-US"/>
          </a:p>
        </p:txBody>
      </p:sp>
    </p:spTree>
    <p:extLst>
      <p:ext uri="{BB962C8B-B14F-4D97-AF65-F5344CB8AC3E}">
        <p14:creationId xmlns:p14="http://schemas.microsoft.com/office/powerpoint/2010/main" val="1056183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71C006-8DC1-47AC-8A75-DB8808097A20}"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16421-BC89-4FAC-990D-470E28BD699E}" type="slidenum">
              <a:rPr lang="en-US" smtClean="0"/>
              <a:t>‹#›</a:t>
            </a:fld>
            <a:endParaRPr lang="en-US"/>
          </a:p>
        </p:txBody>
      </p:sp>
    </p:spTree>
    <p:extLst>
      <p:ext uri="{BB962C8B-B14F-4D97-AF65-F5344CB8AC3E}">
        <p14:creationId xmlns:p14="http://schemas.microsoft.com/office/powerpoint/2010/main" val="3211288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71C006-8DC1-47AC-8A75-DB8808097A20}"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16421-BC89-4FAC-990D-470E28BD699E}" type="slidenum">
              <a:rPr lang="en-US" smtClean="0"/>
              <a:t>‹#›</a:t>
            </a:fld>
            <a:endParaRPr lang="en-US"/>
          </a:p>
        </p:txBody>
      </p:sp>
    </p:spTree>
    <p:extLst>
      <p:ext uri="{BB962C8B-B14F-4D97-AF65-F5344CB8AC3E}">
        <p14:creationId xmlns:p14="http://schemas.microsoft.com/office/powerpoint/2010/main" val="1526014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71C006-8DC1-47AC-8A75-DB8808097A20}"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16421-BC89-4FAC-990D-470E28BD699E}" type="slidenum">
              <a:rPr lang="en-US" smtClean="0"/>
              <a:t>‹#›</a:t>
            </a:fld>
            <a:endParaRPr lang="en-US"/>
          </a:p>
        </p:txBody>
      </p:sp>
    </p:spTree>
    <p:extLst>
      <p:ext uri="{BB962C8B-B14F-4D97-AF65-F5344CB8AC3E}">
        <p14:creationId xmlns:p14="http://schemas.microsoft.com/office/powerpoint/2010/main" val="1229840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71C006-8DC1-47AC-8A75-DB8808097A20}" type="datetimeFigureOut">
              <a:rPr lang="en-US" smtClean="0"/>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16421-BC89-4FAC-990D-470E28BD699E}" type="slidenum">
              <a:rPr lang="en-US" smtClean="0"/>
              <a:t>‹#›</a:t>
            </a:fld>
            <a:endParaRPr lang="en-US"/>
          </a:p>
        </p:txBody>
      </p:sp>
    </p:spTree>
    <p:extLst>
      <p:ext uri="{BB962C8B-B14F-4D97-AF65-F5344CB8AC3E}">
        <p14:creationId xmlns:p14="http://schemas.microsoft.com/office/powerpoint/2010/main" val="3281983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71C006-8DC1-47AC-8A75-DB8808097A20}" type="datetimeFigureOut">
              <a:rPr lang="en-US" smtClean="0"/>
              <a:t>9/27/2015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C16421-BC89-4FAC-990D-470E28BD699E}" type="slidenum">
              <a:rPr lang="en-US" smtClean="0"/>
              <a:t>‹#›</a:t>
            </a:fld>
            <a:endParaRPr lang="en-US"/>
          </a:p>
        </p:txBody>
      </p:sp>
    </p:spTree>
    <p:extLst>
      <p:ext uri="{BB962C8B-B14F-4D97-AF65-F5344CB8AC3E}">
        <p14:creationId xmlns:p14="http://schemas.microsoft.com/office/powerpoint/2010/main" val="1837696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71C006-8DC1-47AC-8A75-DB8808097A20}" type="datetimeFigureOut">
              <a:rPr lang="en-US" smtClean="0"/>
              <a:t>9/27/2015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C16421-BC89-4FAC-990D-470E28BD699E}" type="slidenum">
              <a:rPr lang="en-US" smtClean="0"/>
              <a:t>‹#›</a:t>
            </a:fld>
            <a:endParaRPr lang="en-US"/>
          </a:p>
        </p:txBody>
      </p:sp>
    </p:spTree>
    <p:extLst>
      <p:ext uri="{BB962C8B-B14F-4D97-AF65-F5344CB8AC3E}">
        <p14:creationId xmlns:p14="http://schemas.microsoft.com/office/powerpoint/2010/main" val="191355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71C006-8DC1-47AC-8A75-DB8808097A20}" type="datetimeFigureOut">
              <a:rPr lang="en-US" smtClean="0"/>
              <a:t>9/27/2015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C16421-BC89-4FAC-990D-470E28BD699E}" type="slidenum">
              <a:rPr lang="en-US" smtClean="0"/>
              <a:t>‹#›</a:t>
            </a:fld>
            <a:endParaRPr lang="en-US"/>
          </a:p>
        </p:txBody>
      </p:sp>
    </p:spTree>
    <p:extLst>
      <p:ext uri="{BB962C8B-B14F-4D97-AF65-F5344CB8AC3E}">
        <p14:creationId xmlns:p14="http://schemas.microsoft.com/office/powerpoint/2010/main" val="4091756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1C006-8DC1-47AC-8A75-DB8808097A20}" type="datetimeFigureOut">
              <a:rPr lang="en-US" smtClean="0"/>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16421-BC89-4FAC-990D-470E28BD699E}" type="slidenum">
              <a:rPr lang="en-US" smtClean="0"/>
              <a:t>‹#›</a:t>
            </a:fld>
            <a:endParaRPr lang="en-US"/>
          </a:p>
        </p:txBody>
      </p:sp>
    </p:spTree>
    <p:extLst>
      <p:ext uri="{BB962C8B-B14F-4D97-AF65-F5344CB8AC3E}">
        <p14:creationId xmlns:p14="http://schemas.microsoft.com/office/powerpoint/2010/main" val="65429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1C006-8DC1-47AC-8A75-DB8808097A20}" type="datetimeFigureOut">
              <a:rPr lang="en-US" smtClean="0"/>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16421-BC89-4FAC-990D-470E28BD699E}" type="slidenum">
              <a:rPr lang="en-US" smtClean="0"/>
              <a:t>‹#›</a:t>
            </a:fld>
            <a:endParaRPr lang="en-US"/>
          </a:p>
        </p:txBody>
      </p:sp>
    </p:spTree>
    <p:extLst>
      <p:ext uri="{BB962C8B-B14F-4D97-AF65-F5344CB8AC3E}">
        <p14:creationId xmlns:p14="http://schemas.microsoft.com/office/powerpoint/2010/main" val="414005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1C006-8DC1-47AC-8A75-DB8808097A20}" type="datetimeFigureOut">
              <a:rPr lang="en-US" smtClean="0"/>
              <a:t>9/27/2015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C16421-BC89-4FAC-990D-470E28BD699E}" type="slidenum">
              <a:rPr lang="en-US" smtClean="0"/>
              <a:t>‹#›</a:t>
            </a:fld>
            <a:endParaRPr lang="en-US"/>
          </a:p>
        </p:txBody>
      </p:sp>
    </p:spTree>
    <p:extLst>
      <p:ext uri="{BB962C8B-B14F-4D97-AF65-F5344CB8AC3E}">
        <p14:creationId xmlns:p14="http://schemas.microsoft.com/office/powerpoint/2010/main" val="1074047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144000" cy="79291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dirty="0">
              <a:solidFill>
                <a:prstClr val="white"/>
              </a:solidFill>
            </a:endParaRPr>
          </a:p>
        </p:txBody>
      </p:sp>
      <p:sp>
        <p:nvSpPr>
          <p:cNvPr id="3" name="Rectangle 2"/>
          <p:cNvSpPr/>
          <p:nvPr/>
        </p:nvSpPr>
        <p:spPr>
          <a:xfrm>
            <a:off x="-8660" y="831804"/>
            <a:ext cx="6558608" cy="1406450"/>
          </a:xfrm>
          <a:prstGeom prst="rect">
            <a:avLst/>
          </a:prstGeom>
          <a:solidFill>
            <a:schemeClr val="bg1">
              <a:lumMod val="65000"/>
              <a:alpha val="5000"/>
            </a:schemeClr>
          </a:solidFill>
          <a:ln w="3175">
            <a:solidFill>
              <a:schemeClr val="bg1">
                <a:alpha val="2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a:solidFill>
                  <a:prstClr val="black"/>
                </a:solidFill>
                <a:latin typeface="Arial" panose="020B0604020202020204" pitchFamily="34" charset="0"/>
                <a:cs typeface="Arial" panose="020B0604020202020204" pitchFamily="34" charset="0"/>
              </a:rPr>
              <a:t>This Week In Product </a:t>
            </a:r>
            <a:r>
              <a:rPr lang="en-US" b="1" dirty="0" smtClean="0">
                <a:solidFill>
                  <a:prstClr val="black"/>
                </a:solidFill>
                <a:latin typeface="Arial" panose="020B0604020202020204" pitchFamily="34" charset="0"/>
                <a:cs typeface="Arial" panose="020B0604020202020204" pitchFamily="34" charset="0"/>
              </a:rPr>
              <a:t>Control</a:t>
            </a:r>
            <a:endParaRPr lang="en-US" b="1" dirty="0">
              <a:solidFill>
                <a:prstClr val="black"/>
              </a:solidFill>
              <a:latin typeface="Arial" panose="020B0604020202020204" pitchFamily="34" charset="0"/>
              <a:cs typeface="Arial" panose="020B0604020202020204" pitchFamily="34" charset="0"/>
            </a:endParaRPr>
          </a:p>
          <a:p>
            <a:r>
              <a:rPr lang="ro-RO" sz="1200" dirty="0">
                <a:solidFill>
                  <a:prstClr val="black"/>
                </a:solidFill>
                <a:latin typeface="Arial" panose="020B0604020202020204" pitchFamily="34" charset="0"/>
                <a:cs typeface="Arial" panose="020B0604020202020204" pitchFamily="34" charset="0"/>
              </a:rPr>
              <a:t>Lorem ipsum dolor sit amet, consectetur adipisicing elit, sed do eiusmod tempor incididunt ut labore et dolore magna aliqua. Ut enim ad minim veniam, quis nostrud exercitation ullamco laboris nisi ut aliquip ex ea commodo consequat. </a:t>
            </a:r>
            <a:r>
              <a:rPr lang="en-US" sz="1200" dirty="0" err="1" smtClean="0">
                <a:solidFill>
                  <a:prstClr val="black"/>
                </a:solidFill>
                <a:latin typeface="Arial" panose="020B0604020202020204" pitchFamily="34" charset="0"/>
                <a:cs typeface="Arial" panose="020B0604020202020204" pitchFamily="34" charset="0"/>
              </a:rPr>
              <a:t>Donec</a:t>
            </a:r>
            <a:r>
              <a:rPr lang="en-US" sz="1200" dirty="0" smtClean="0">
                <a:solidFill>
                  <a:prstClr val="black"/>
                </a:solidFill>
                <a:latin typeface="Arial" panose="020B0604020202020204" pitchFamily="34" charset="0"/>
                <a:cs typeface="Arial" panose="020B0604020202020204" pitchFamily="34" charset="0"/>
              </a:rPr>
              <a:t> </a:t>
            </a:r>
            <a:r>
              <a:rPr lang="en-US" sz="1200" dirty="0">
                <a:solidFill>
                  <a:prstClr val="black"/>
                </a:solidFill>
                <a:latin typeface="Arial" panose="020B0604020202020204" pitchFamily="34" charset="0"/>
                <a:cs typeface="Arial" panose="020B0604020202020204" pitchFamily="34" charset="0"/>
              </a:rPr>
              <a:t>a </a:t>
            </a:r>
            <a:r>
              <a:rPr lang="en-US" sz="1200" dirty="0" err="1">
                <a:solidFill>
                  <a:prstClr val="black"/>
                </a:solidFill>
                <a:latin typeface="Arial" panose="020B0604020202020204" pitchFamily="34" charset="0"/>
                <a:cs typeface="Arial" panose="020B0604020202020204" pitchFamily="34" charset="0"/>
              </a:rPr>
              <a:t>commodo</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enim</a:t>
            </a:r>
            <a:r>
              <a:rPr lang="en-US" sz="1200" dirty="0">
                <a:solidFill>
                  <a:prstClr val="black"/>
                </a:solidFill>
                <a:latin typeface="Arial" panose="020B0604020202020204" pitchFamily="34" charset="0"/>
                <a:cs typeface="Arial" panose="020B0604020202020204" pitchFamily="34" charset="0"/>
              </a:rPr>
              <a:t>, vitae </a:t>
            </a:r>
            <a:r>
              <a:rPr lang="en-US" sz="1200" dirty="0" err="1">
                <a:solidFill>
                  <a:prstClr val="black"/>
                </a:solidFill>
                <a:latin typeface="Arial" panose="020B0604020202020204" pitchFamily="34" charset="0"/>
                <a:cs typeface="Arial" panose="020B0604020202020204" pitchFamily="34" charset="0"/>
              </a:rPr>
              <a:t>porttitor</a:t>
            </a:r>
            <a:r>
              <a:rPr lang="en-US" sz="1200" dirty="0">
                <a:solidFill>
                  <a:prstClr val="black"/>
                </a:solidFill>
                <a:latin typeface="Arial" panose="020B0604020202020204" pitchFamily="34" charset="0"/>
                <a:cs typeface="Arial" panose="020B0604020202020204" pitchFamily="34" charset="0"/>
              </a:rPr>
              <a:t> dui. </a:t>
            </a:r>
            <a:r>
              <a:rPr lang="en-US" sz="1200" dirty="0" err="1">
                <a:solidFill>
                  <a:prstClr val="black"/>
                </a:solidFill>
                <a:latin typeface="Arial" panose="020B0604020202020204" pitchFamily="34" charset="0"/>
                <a:cs typeface="Arial" panose="020B0604020202020204" pitchFamily="34" charset="0"/>
              </a:rPr>
              <a:t>Phasellus</a:t>
            </a:r>
            <a:r>
              <a:rPr lang="en-US" sz="1200" dirty="0">
                <a:solidFill>
                  <a:prstClr val="black"/>
                </a:solidFill>
                <a:latin typeface="Arial" panose="020B0604020202020204" pitchFamily="34" charset="0"/>
                <a:cs typeface="Arial" panose="020B0604020202020204" pitchFamily="34" charset="0"/>
              </a:rPr>
              <a:t> ac ipsum </a:t>
            </a:r>
            <a:r>
              <a:rPr lang="en-US" sz="1200" dirty="0" err="1">
                <a:solidFill>
                  <a:prstClr val="black"/>
                </a:solidFill>
                <a:latin typeface="Arial" panose="020B0604020202020204" pitchFamily="34" charset="0"/>
                <a:cs typeface="Arial" panose="020B0604020202020204" pitchFamily="34" charset="0"/>
              </a:rPr>
              <a:t>venenatis</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auctor</a:t>
            </a:r>
            <a:r>
              <a:rPr lang="en-US" sz="1200" dirty="0">
                <a:solidFill>
                  <a:prstClr val="black"/>
                </a:solidFill>
                <a:latin typeface="Arial" panose="020B0604020202020204" pitchFamily="34" charset="0"/>
                <a:cs typeface="Arial" panose="020B0604020202020204" pitchFamily="34" charset="0"/>
              </a:rPr>
              <a:t> magna sit </a:t>
            </a:r>
            <a:r>
              <a:rPr lang="en-US" sz="1200" dirty="0" err="1">
                <a:solidFill>
                  <a:prstClr val="black"/>
                </a:solidFill>
                <a:latin typeface="Arial" panose="020B0604020202020204" pitchFamily="34" charset="0"/>
                <a:cs typeface="Arial" panose="020B0604020202020204" pitchFamily="34" charset="0"/>
              </a:rPr>
              <a:t>amet</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iaculis</a:t>
            </a:r>
            <a:r>
              <a:rPr lang="en-US" sz="1200" dirty="0">
                <a:solidFill>
                  <a:prstClr val="black"/>
                </a:solidFill>
                <a:latin typeface="Arial" panose="020B0604020202020204" pitchFamily="34" charset="0"/>
                <a:cs typeface="Arial" panose="020B0604020202020204" pitchFamily="34" charset="0"/>
              </a:rPr>
              <a:t> lorem. </a:t>
            </a:r>
            <a:r>
              <a:rPr lang="en-US" sz="1200" dirty="0" err="1">
                <a:solidFill>
                  <a:prstClr val="black"/>
                </a:solidFill>
                <a:latin typeface="Arial" panose="020B0604020202020204" pitchFamily="34" charset="0"/>
                <a:cs typeface="Arial" panose="020B0604020202020204" pitchFamily="34" charset="0"/>
              </a:rPr>
              <a:t>Sed</a:t>
            </a:r>
            <a:r>
              <a:rPr lang="en-US" sz="1200" dirty="0">
                <a:solidFill>
                  <a:prstClr val="black"/>
                </a:solidFill>
                <a:latin typeface="Arial" panose="020B0604020202020204" pitchFamily="34" charset="0"/>
                <a:cs typeface="Arial" panose="020B0604020202020204" pitchFamily="34" charset="0"/>
              </a:rPr>
              <a:t> sit </a:t>
            </a:r>
            <a:r>
              <a:rPr lang="en-US" sz="1200" dirty="0" err="1">
                <a:solidFill>
                  <a:prstClr val="black"/>
                </a:solidFill>
                <a:latin typeface="Arial" panose="020B0604020202020204" pitchFamily="34" charset="0"/>
                <a:cs typeface="Arial" panose="020B0604020202020204" pitchFamily="34" charset="0"/>
              </a:rPr>
              <a:t>amet</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tincidunt</a:t>
            </a:r>
            <a:r>
              <a:rPr lang="en-US" sz="1200" dirty="0">
                <a:solidFill>
                  <a:prstClr val="black"/>
                </a:solidFill>
                <a:latin typeface="Arial" panose="020B0604020202020204" pitchFamily="34" charset="0"/>
                <a:cs typeface="Arial" panose="020B0604020202020204" pitchFamily="34" charset="0"/>
              </a:rPr>
              <a:t> dolor, ac </a:t>
            </a:r>
            <a:r>
              <a:rPr lang="en-US" sz="1200" dirty="0" err="1">
                <a:solidFill>
                  <a:prstClr val="black"/>
                </a:solidFill>
                <a:latin typeface="Arial" panose="020B0604020202020204" pitchFamily="34" charset="0"/>
                <a:cs typeface="Arial" panose="020B0604020202020204" pitchFamily="34" charset="0"/>
              </a:rPr>
              <a:t>vestibulum</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nunc</a:t>
            </a:r>
            <a:r>
              <a:rPr lang="en-US" sz="1200" dirty="0">
                <a:solidFill>
                  <a:prstClr val="black"/>
                </a:solidFill>
                <a:latin typeface="Arial" panose="020B0604020202020204" pitchFamily="34" charset="0"/>
                <a:cs typeface="Arial" panose="020B0604020202020204" pitchFamily="34" charset="0"/>
              </a:rPr>
              <a:t>. Nam gravida quam </a:t>
            </a:r>
            <a:r>
              <a:rPr lang="en-US" sz="1200" dirty="0" err="1">
                <a:solidFill>
                  <a:prstClr val="black"/>
                </a:solidFill>
                <a:latin typeface="Arial" panose="020B0604020202020204" pitchFamily="34" charset="0"/>
                <a:cs typeface="Arial" panose="020B0604020202020204" pitchFamily="34" charset="0"/>
              </a:rPr>
              <a:t>quis</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porttitor</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rutrum</a:t>
            </a:r>
            <a:r>
              <a:rPr lang="en-US" sz="1200" dirty="0">
                <a:solidFill>
                  <a:prstClr val="black"/>
                </a:solidFill>
                <a:latin typeface="Arial" panose="020B0604020202020204" pitchFamily="34" charset="0"/>
                <a:cs typeface="Arial" panose="020B0604020202020204" pitchFamily="34" charset="0"/>
              </a:rPr>
              <a:t>.</a:t>
            </a:r>
          </a:p>
          <a:p>
            <a:endParaRPr lang="en-US" sz="1200" dirty="0" smtClean="0">
              <a:solidFill>
                <a:prstClr val="black"/>
              </a:solidFill>
              <a:latin typeface="Arial" panose="020B0604020202020204" pitchFamily="34" charset="0"/>
              <a:cs typeface="Arial" panose="020B0604020202020204" pitchFamily="34" charset="0"/>
            </a:endParaRPr>
          </a:p>
          <a:p>
            <a:endParaRPr lang="ro-RO" sz="1200" dirty="0">
              <a:solidFill>
                <a:prstClr val="black"/>
              </a:solidFill>
              <a:latin typeface="Arial" panose="020B0604020202020204" pitchFamily="34" charset="0"/>
              <a:cs typeface="Arial" panose="020B0604020202020204" pitchFamily="34" charset="0"/>
            </a:endParaRPr>
          </a:p>
        </p:txBody>
      </p:sp>
      <p:sp>
        <p:nvSpPr>
          <p:cNvPr id="4" name="TextBox 3"/>
          <p:cNvSpPr txBox="1"/>
          <p:nvPr/>
        </p:nvSpPr>
        <p:spPr>
          <a:xfrm>
            <a:off x="0" y="85024"/>
            <a:ext cx="5029201" cy="707886"/>
          </a:xfrm>
          <a:prstGeom prst="rect">
            <a:avLst/>
          </a:prstGeom>
          <a:noFill/>
        </p:spPr>
        <p:txBody>
          <a:bodyPr wrap="square" rtlCol="0" anchor="ctr">
            <a:spAutoFit/>
          </a:bodyPr>
          <a:lstStyle/>
          <a:p>
            <a:r>
              <a:rPr lang="en-US" sz="4000" dirty="0">
                <a:solidFill>
                  <a:prstClr val="white"/>
                </a:solidFill>
                <a:latin typeface="Brush Script Std" panose="03060802040607070404" pitchFamily="66" charset="0"/>
              </a:rPr>
              <a:t>Weekly Activity Report</a:t>
            </a:r>
          </a:p>
        </p:txBody>
      </p:sp>
      <p:sp>
        <p:nvSpPr>
          <p:cNvPr id="88" name="TextBox 87"/>
          <p:cNvSpPr txBox="1"/>
          <p:nvPr/>
        </p:nvSpPr>
        <p:spPr>
          <a:xfrm>
            <a:off x="5359400" y="146580"/>
            <a:ext cx="3784599" cy="584775"/>
          </a:xfrm>
          <a:prstGeom prst="rect">
            <a:avLst/>
          </a:prstGeom>
          <a:noFill/>
        </p:spPr>
        <p:txBody>
          <a:bodyPr wrap="square" rtlCol="0" anchor="ctr">
            <a:spAutoFit/>
          </a:bodyPr>
          <a:lstStyle/>
          <a:p>
            <a:pPr algn="r"/>
            <a:r>
              <a:rPr lang="en-US" sz="3200" dirty="0" smtClean="0">
                <a:solidFill>
                  <a:prstClr val="white"/>
                </a:solidFill>
                <a:latin typeface="Brush Script Std" panose="03060802040607070404" pitchFamily="66" charset="0"/>
                <a:cs typeface="Arial" panose="020B0604020202020204" pitchFamily="34" charset="0"/>
              </a:rPr>
              <a:t>Week ending July 9</a:t>
            </a:r>
            <a:endParaRPr lang="en-US" sz="3200" dirty="0">
              <a:solidFill>
                <a:prstClr val="white"/>
              </a:solidFill>
              <a:latin typeface="Brush Script Std" panose="03060802040607070404" pitchFamily="66" charset="0"/>
              <a:cs typeface="Arial" panose="020B0604020202020204" pitchFamily="34" charset="0"/>
            </a:endParaRPr>
          </a:p>
        </p:txBody>
      </p:sp>
      <p:graphicFrame>
        <p:nvGraphicFramePr>
          <p:cNvPr id="95" name="Table 94"/>
          <p:cNvGraphicFramePr>
            <a:graphicFrameLocks noGrp="1"/>
          </p:cNvGraphicFramePr>
          <p:nvPr>
            <p:extLst/>
          </p:nvPr>
        </p:nvGraphicFramePr>
        <p:xfrm>
          <a:off x="76198" y="2354540"/>
          <a:ext cx="6516401" cy="4146550"/>
        </p:xfrm>
        <a:graphic>
          <a:graphicData uri="http://schemas.openxmlformats.org/drawingml/2006/table">
            <a:tbl>
              <a:tblPr/>
              <a:tblGrid>
                <a:gridCol w="1051637"/>
                <a:gridCol w="910794"/>
                <a:gridCol w="910794"/>
                <a:gridCol w="910794"/>
                <a:gridCol w="910794"/>
                <a:gridCol w="910794"/>
                <a:gridCol w="910794"/>
              </a:tblGrid>
              <a:tr h="196850">
                <a:tc>
                  <a:txBody>
                    <a:bodyPr/>
                    <a:lstStyle/>
                    <a:p>
                      <a:pPr algn="l" fontAlgn="b"/>
                      <a:r>
                        <a:rPr lang="en-US" sz="1200" b="0" i="0" u="none" strike="noStrike" dirty="0">
                          <a:solidFill>
                            <a:srgbClr val="000000"/>
                          </a:solidFill>
                          <a:effectLst/>
                          <a:latin typeface="Arial Narrow" panose="020B0606020202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gridSpan="6">
                  <a:txBody>
                    <a:bodyPr/>
                    <a:lstStyle/>
                    <a:p>
                      <a:pPr algn="ctr" fontAlgn="b"/>
                      <a:r>
                        <a:rPr lang="en-US" sz="1200" b="1" i="0" u="none" strike="noStrike">
                          <a:solidFill>
                            <a:srgbClr val="000000"/>
                          </a:solidFill>
                          <a:effectLst/>
                          <a:latin typeface="Arial Narrow" panose="020B0606020202030204" pitchFamily="34" charset="0"/>
                        </a:rPr>
                        <a:t>Volume</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6850">
                <a:tc>
                  <a:txBody>
                    <a:bodyPr/>
                    <a:lstStyle/>
                    <a:p>
                      <a:pPr algn="l" fontAlgn="b"/>
                      <a:endParaRPr lang="en-US" sz="1100" b="1" i="0" u="none" strike="noStrike">
                        <a:solidFill>
                          <a:srgbClr val="000000"/>
                        </a:solidFill>
                        <a:effectLst/>
                        <a:latin typeface="Arial Narrow" panose="020B0606020202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Arial Narrow" panose="020B0606020202030204" pitchFamily="34" charset="0"/>
                        </a:rPr>
                        <a:t>A</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Arial Narrow" panose="020B0606020202030204" pitchFamily="34" charset="0"/>
                        </a:rPr>
                        <a:t>B</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Arial Narrow" panose="020B0606020202030204" pitchFamily="34" charset="0"/>
                        </a:rPr>
                        <a:t>C</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Arial Narrow" panose="020B0606020202030204" pitchFamily="34" charset="0"/>
                        </a:rPr>
                        <a:t>D</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Arial Narrow" panose="020B0606020202030204" pitchFamily="34" charset="0"/>
                        </a:rPr>
                        <a:t>E</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Arial Narrow" panose="020B0606020202030204" pitchFamily="34" charset="0"/>
                        </a:rPr>
                        <a:t>F</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r>
              <a:tr h="196850">
                <a:tc>
                  <a:txBody>
                    <a:bodyPr/>
                    <a:lstStyle/>
                    <a:p>
                      <a:pPr algn="ctr" fontAlgn="b"/>
                      <a:r>
                        <a:rPr lang="en-US" sz="1100" b="0" i="0" u="none" strike="noStrike">
                          <a:solidFill>
                            <a:srgbClr val="000000"/>
                          </a:solidFill>
                          <a:effectLst/>
                          <a:latin typeface="Arial Narrow" panose="020B0606020202030204" pitchFamily="34" charset="0"/>
                        </a:rPr>
                        <a:t>A</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144,549</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205,648</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266,405</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339,518</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462,445</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488,267</a:t>
                      </a:r>
                    </a:p>
                  </a:txBody>
                  <a:tcPr marL="6350" marR="6350" marT="6350" marB="0" anchor="b">
                    <a:lnL>
                      <a:noFill/>
                    </a:lnL>
                    <a:lnR>
                      <a:noFill/>
                    </a:lnR>
                    <a:lnT>
                      <a:noFill/>
                    </a:lnT>
                    <a:lnB>
                      <a:noFill/>
                    </a:lnB>
                  </a:tcPr>
                </a:tc>
              </a:tr>
              <a:tr h="196850">
                <a:tc>
                  <a:txBody>
                    <a:bodyPr/>
                    <a:lstStyle/>
                    <a:p>
                      <a:pPr algn="ctr" fontAlgn="b"/>
                      <a:r>
                        <a:rPr lang="en-US" sz="1100" b="0" i="0" u="none" strike="noStrike">
                          <a:solidFill>
                            <a:srgbClr val="000000"/>
                          </a:solidFill>
                          <a:effectLst/>
                          <a:latin typeface="Arial Narrow" panose="020B0606020202030204" pitchFamily="34" charset="0"/>
                        </a:rPr>
                        <a:t>B</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18,028</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31,854</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44,527</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59,459</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82,001</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87,643</a:t>
                      </a:r>
                    </a:p>
                  </a:txBody>
                  <a:tcPr marL="6350" marR="6350" marT="6350" marB="0" anchor="b">
                    <a:lnL>
                      <a:noFill/>
                    </a:lnL>
                    <a:lnR>
                      <a:noFill/>
                    </a:lnR>
                    <a:lnT>
                      <a:noFill/>
                    </a:lnT>
                    <a:lnB>
                      <a:noFill/>
                    </a:lnB>
                  </a:tcPr>
                </a:tc>
              </a:tr>
              <a:tr h="196850">
                <a:tc>
                  <a:txBody>
                    <a:bodyPr/>
                    <a:lstStyle/>
                    <a:p>
                      <a:pPr algn="ctr" fontAlgn="b"/>
                      <a:r>
                        <a:rPr lang="en-US" sz="1100" b="0" i="0" u="none" strike="noStrike">
                          <a:solidFill>
                            <a:srgbClr val="000000"/>
                          </a:solidFill>
                          <a:effectLst/>
                          <a:latin typeface="Arial Narrow" panose="020B0606020202030204" pitchFamily="34" charset="0"/>
                        </a:rPr>
                        <a:t>C</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126,521</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173,794</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221,878</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280,059</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380,444</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400,624</a:t>
                      </a:r>
                    </a:p>
                  </a:txBody>
                  <a:tcPr marL="6350" marR="6350" marT="6350" marB="0" anchor="b">
                    <a:lnL>
                      <a:noFill/>
                    </a:lnL>
                    <a:lnR>
                      <a:noFill/>
                    </a:lnR>
                    <a:lnT>
                      <a:noFill/>
                    </a:lnT>
                    <a:lnB>
                      <a:noFill/>
                    </a:lnB>
                  </a:tcPr>
                </a:tc>
              </a:tr>
              <a:tr h="196850">
                <a:tc>
                  <a:txBody>
                    <a:bodyPr/>
                    <a:lstStyle/>
                    <a:p>
                      <a:pPr algn="ctr" fontAlgn="b"/>
                      <a:r>
                        <a:rPr lang="en-US" sz="1100" b="0" i="0" u="none" strike="noStrike">
                          <a:solidFill>
                            <a:srgbClr val="000000"/>
                          </a:solidFill>
                          <a:effectLst/>
                          <a:latin typeface="Arial Narrow" panose="020B0606020202030204" pitchFamily="34" charset="0"/>
                        </a:rPr>
                        <a:t>D</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120,145</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167,619</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217,585</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276,908</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375,428</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392,793</a:t>
                      </a:r>
                    </a:p>
                  </a:txBody>
                  <a:tcPr marL="6350" marR="6350" marT="6350" marB="0" anchor="b">
                    <a:lnL>
                      <a:noFill/>
                    </a:lnL>
                    <a:lnR>
                      <a:noFill/>
                    </a:lnR>
                    <a:lnT>
                      <a:noFill/>
                    </a:lnT>
                    <a:lnB>
                      <a:noFill/>
                    </a:lnB>
                  </a:tcPr>
                </a:tc>
              </a:tr>
              <a:tr h="196850">
                <a:tc>
                  <a:txBody>
                    <a:bodyPr/>
                    <a:lstStyle/>
                    <a:p>
                      <a:pPr algn="ctr" fontAlgn="b"/>
                      <a:r>
                        <a:rPr lang="en-US" sz="1100" b="0" i="0" u="none" strike="noStrike">
                          <a:solidFill>
                            <a:srgbClr val="000000"/>
                          </a:solidFill>
                          <a:effectLst/>
                          <a:latin typeface="Arial Narrow" panose="020B0606020202030204" pitchFamily="34" charset="0"/>
                        </a:rPr>
                        <a:t>E</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16,086</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Arial Narrow" panose="020B0606020202030204" pitchFamily="34" charset="0"/>
                        </a:rPr>
                        <a:t>28,757</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Arial Narrow" panose="020B0606020202030204" pitchFamily="34" charset="0"/>
                        </a:rPr>
                        <a:t>40,498</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Arial Narrow" panose="020B0606020202030204" pitchFamily="34" charset="0"/>
                        </a:rPr>
                        <a:t>54,393</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Arial Narrow" panose="020B0606020202030204" pitchFamily="34" charset="0"/>
                        </a:rPr>
                        <a:t>74,434</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Arial Narrow" panose="020B0606020202030204" pitchFamily="34" charset="0"/>
                        </a:rPr>
                        <a:t>79,454</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r>
              <a:tr h="196850">
                <a:tc>
                  <a:txBody>
                    <a:bodyPr/>
                    <a:lstStyle/>
                    <a:p>
                      <a:pPr algn="l" fontAlgn="b"/>
                      <a:r>
                        <a:rPr lang="en-US" sz="1100" b="1" i="0" u="none" strike="noStrike">
                          <a:solidFill>
                            <a:srgbClr val="000000"/>
                          </a:solidFill>
                          <a:effectLst/>
                          <a:latin typeface="Arial Narrow" panose="020B0606020202030204" pitchFamily="34" charset="0"/>
                        </a:rPr>
                        <a:t>Subtotal</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425,329</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r" fontAlgn="b"/>
                      <a:r>
                        <a:rPr lang="en-US" sz="1100" b="0" i="0" u="none" strike="noStrike">
                          <a:solidFill>
                            <a:srgbClr val="000000"/>
                          </a:solidFill>
                          <a:effectLst/>
                          <a:latin typeface="Arial Narrow" panose="020B0606020202030204" pitchFamily="34" charset="0"/>
                        </a:rPr>
                        <a:t>607,672</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r" fontAlgn="b"/>
                      <a:r>
                        <a:rPr lang="en-US" sz="1100" b="0" i="0" u="none" strike="noStrike">
                          <a:solidFill>
                            <a:srgbClr val="000000"/>
                          </a:solidFill>
                          <a:effectLst/>
                          <a:latin typeface="Arial Narrow" panose="020B0606020202030204" pitchFamily="34" charset="0"/>
                        </a:rPr>
                        <a:t>790,893</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r" fontAlgn="b"/>
                      <a:r>
                        <a:rPr lang="en-US" sz="1100" b="0" i="0" u="none" strike="noStrike">
                          <a:solidFill>
                            <a:srgbClr val="000000"/>
                          </a:solidFill>
                          <a:effectLst/>
                          <a:latin typeface="Arial Narrow" panose="020B0606020202030204" pitchFamily="34" charset="0"/>
                        </a:rPr>
                        <a:t>1,010,337</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r" fontAlgn="b"/>
                      <a:r>
                        <a:rPr lang="en-US" sz="1100" b="0" i="0" u="none" strike="noStrike">
                          <a:solidFill>
                            <a:srgbClr val="000000"/>
                          </a:solidFill>
                          <a:effectLst/>
                          <a:latin typeface="Arial Narrow" panose="020B0606020202030204" pitchFamily="34" charset="0"/>
                        </a:rPr>
                        <a:t>1,374,752</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r" fontAlgn="b"/>
                      <a:r>
                        <a:rPr lang="en-US" sz="1100" b="0" i="0" u="none" strike="noStrike">
                          <a:solidFill>
                            <a:srgbClr val="000000"/>
                          </a:solidFill>
                          <a:effectLst/>
                          <a:latin typeface="Arial Narrow" panose="020B0606020202030204" pitchFamily="34" charset="0"/>
                        </a:rPr>
                        <a:t>1,448,781</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r>
              <a:tr h="196850">
                <a:tc>
                  <a:txBody>
                    <a:bodyPr/>
                    <a:lstStyle/>
                    <a:p>
                      <a:pPr algn="ctr" fontAlgn="b"/>
                      <a:r>
                        <a:rPr lang="en-US" sz="1100" b="0" i="0" u="none" strike="noStrike">
                          <a:solidFill>
                            <a:srgbClr val="000000"/>
                          </a:solidFill>
                          <a:effectLst/>
                          <a:latin typeface="Arial Narrow" panose="020B0606020202030204" pitchFamily="34" charset="0"/>
                        </a:rPr>
                        <a:t>F</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104,059</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138,862</a:t>
                      </a:r>
                    </a:p>
                  </a:txBody>
                  <a:tcPr marL="6350" marR="6350" marT="6350" marB="0" anchor="b">
                    <a:lnL>
                      <a:noFill/>
                    </a:lnL>
                    <a:lnR>
                      <a:noFill/>
                    </a:lnR>
                    <a:lnT>
                      <a:noFill/>
                    </a:lnT>
                    <a:lnB>
                      <a:noFill/>
                    </a:lnB>
                  </a:tcPr>
                </a:tc>
                <a:tc>
                  <a:txBody>
                    <a:bodyPr/>
                    <a:lstStyle/>
                    <a:p>
                      <a:pPr algn="r" fontAlgn="b"/>
                      <a:r>
                        <a:rPr lang="en-US" sz="1100" b="0" i="0" u="none" strike="noStrike" dirty="0">
                          <a:solidFill>
                            <a:srgbClr val="000000"/>
                          </a:solidFill>
                          <a:effectLst/>
                          <a:latin typeface="Arial Narrow" panose="020B0606020202030204" pitchFamily="34" charset="0"/>
                        </a:rPr>
                        <a:t>177,087</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222,515</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300,994</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313,339</a:t>
                      </a:r>
                    </a:p>
                  </a:txBody>
                  <a:tcPr marL="6350" marR="6350" marT="6350" marB="0" anchor="b">
                    <a:lnL>
                      <a:noFill/>
                    </a:lnL>
                    <a:lnR>
                      <a:noFill/>
                    </a:lnR>
                    <a:lnT>
                      <a:noFill/>
                    </a:lnT>
                    <a:lnB>
                      <a:noFill/>
                    </a:lnB>
                  </a:tcPr>
                </a:tc>
              </a:tr>
              <a:tr h="196850">
                <a:tc>
                  <a:txBody>
                    <a:bodyPr/>
                    <a:lstStyle/>
                    <a:p>
                      <a:pPr algn="ctr" fontAlgn="b"/>
                      <a:r>
                        <a:rPr lang="en-US" sz="1100" b="0" i="0" u="none" strike="noStrike">
                          <a:solidFill>
                            <a:srgbClr val="000000"/>
                          </a:solidFill>
                          <a:effectLst/>
                          <a:latin typeface="Arial Narrow" panose="020B0606020202030204" pitchFamily="34" charset="0"/>
                        </a:rPr>
                        <a:t>G</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510,114</a:t>
                      </a:r>
                    </a:p>
                  </a:txBody>
                  <a:tcPr marL="6350" marR="6350" marT="6350" marB="0" anchor="b">
                    <a:lnL>
                      <a:noFill/>
                    </a:lnL>
                    <a:lnR>
                      <a:noFill/>
                    </a:lnR>
                    <a:lnT>
                      <a:noFill/>
                    </a:lnT>
                    <a:lnB>
                      <a:noFill/>
                    </a:lnB>
                  </a:tcPr>
                </a:tc>
                <a:tc>
                  <a:txBody>
                    <a:bodyPr/>
                    <a:lstStyle/>
                    <a:p>
                      <a:pPr algn="r" fontAlgn="b"/>
                      <a:r>
                        <a:rPr lang="en-US" sz="1100" b="0" i="0" u="none" strike="noStrike" dirty="0">
                          <a:solidFill>
                            <a:srgbClr val="000000"/>
                          </a:solidFill>
                          <a:effectLst/>
                          <a:latin typeface="Arial Narrow" panose="020B0606020202030204" pitchFamily="34" charset="0"/>
                        </a:rPr>
                        <a:t>524,478</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114,312</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37,297</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48,780</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106,871</a:t>
                      </a:r>
                    </a:p>
                  </a:txBody>
                  <a:tcPr marL="6350" marR="6350" marT="6350" marB="0" anchor="b">
                    <a:lnL>
                      <a:noFill/>
                    </a:lnL>
                    <a:lnR>
                      <a:noFill/>
                    </a:lnR>
                    <a:lnT>
                      <a:noFill/>
                    </a:lnT>
                    <a:lnB>
                      <a:noFill/>
                    </a:lnB>
                  </a:tcPr>
                </a:tc>
              </a:tr>
              <a:tr h="196850">
                <a:tc>
                  <a:txBody>
                    <a:bodyPr/>
                    <a:lstStyle/>
                    <a:p>
                      <a:pPr algn="ctr" fontAlgn="b"/>
                      <a:r>
                        <a:rPr lang="en-US" sz="1100" b="0" i="0" u="none" strike="noStrike">
                          <a:solidFill>
                            <a:srgbClr val="000000"/>
                          </a:solidFill>
                          <a:effectLst/>
                          <a:latin typeface="Arial Narrow" panose="020B0606020202030204" pitchFamily="34" charset="0"/>
                        </a:rPr>
                        <a:t>H</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92,899</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96,428</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113,538</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84,874</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24,876</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103,025</a:t>
                      </a:r>
                    </a:p>
                  </a:txBody>
                  <a:tcPr marL="6350" marR="6350" marT="6350" marB="0" anchor="b">
                    <a:lnL>
                      <a:noFill/>
                    </a:lnL>
                    <a:lnR>
                      <a:noFill/>
                    </a:lnR>
                    <a:lnT>
                      <a:noFill/>
                    </a:lnT>
                    <a:lnB>
                      <a:noFill/>
                    </a:lnB>
                  </a:tcPr>
                </a:tc>
              </a:tr>
              <a:tr h="196850">
                <a:tc>
                  <a:txBody>
                    <a:bodyPr/>
                    <a:lstStyle/>
                    <a:p>
                      <a:pPr algn="ctr" fontAlgn="b"/>
                      <a:r>
                        <a:rPr lang="en-US" sz="1100" b="0" i="0" u="none" strike="noStrike">
                          <a:solidFill>
                            <a:srgbClr val="000000"/>
                          </a:solidFill>
                          <a:effectLst/>
                          <a:latin typeface="Arial Narrow" panose="020B0606020202030204" pitchFamily="34" charset="0"/>
                        </a:rPr>
                        <a:t>I</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417,215</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428,050</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30,581</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92,326</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26,184</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67,998</a:t>
                      </a:r>
                    </a:p>
                  </a:txBody>
                  <a:tcPr marL="6350" marR="6350" marT="6350" marB="0" anchor="b">
                    <a:lnL>
                      <a:noFill/>
                    </a:lnL>
                    <a:lnR>
                      <a:noFill/>
                    </a:lnR>
                    <a:lnT>
                      <a:noFill/>
                    </a:lnT>
                    <a:lnB>
                      <a:noFill/>
                    </a:lnB>
                  </a:tcPr>
                </a:tc>
              </a:tr>
              <a:tr h="196850">
                <a:tc>
                  <a:txBody>
                    <a:bodyPr/>
                    <a:lstStyle/>
                    <a:p>
                      <a:pPr algn="ctr" fontAlgn="b"/>
                      <a:r>
                        <a:rPr lang="en-US" sz="1100" b="0" i="0" u="none" strike="noStrike">
                          <a:solidFill>
                            <a:srgbClr val="000000"/>
                          </a:solidFill>
                          <a:effectLst/>
                          <a:latin typeface="Arial Narrow" panose="020B0606020202030204" pitchFamily="34" charset="0"/>
                        </a:rPr>
                        <a:t>J</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407,197</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Arial Narrow" panose="020B0606020202030204" pitchFamily="34" charset="0"/>
                        </a:rPr>
                        <a:t>412,297</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Arial Narrow" panose="020B0606020202030204" pitchFamily="34" charset="0"/>
                        </a:rPr>
                        <a:t>88,771</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Arial Narrow" panose="020B0606020202030204" pitchFamily="34" charset="0"/>
                        </a:rPr>
                        <a:t>68,095</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Arial Narrow" panose="020B0606020202030204" pitchFamily="34" charset="0"/>
                        </a:rPr>
                        <a:t>67,242</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Arial Narrow" panose="020B0606020202030204" pitchFamily="34" charset="0"/>
                        </a:rPr>
                        <a:t>70,340</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r>
              <a:tr h="196850">
                <a:tc>
                  <a:txBody>
                    <a:bodyPr/>
                    <a:lstStyle/>
                    <a:p>
                      <a:pPr algn="l" fontAlgn="b"/>
                      <a:r>
                        <a:rPr lang="en-US" sz="1100" b="1" i="0" u="none" strike="noStrike">
                          <a:solidFill>
                            <a:srgbClr val="000000"/>
                          </a:solidFill>
                          <a:effectLst/>
                          <a:latin typeface="Arial Narrow" panose="020B0606020202030204" pitchFamily="34" charset="0"/>
                        </a:rPr>
                        <a:t>Subtotal</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1,531,484</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r" fontAlgn="b"/>
                      <a:r>
                        <a:rPr lang="en-US" sz="1100" b="0" i="0" u="none" strike="noStrike">
                          <a:solidFill>
                            <a:srgbClr val="000000"/>
                          </a:solidFill>
                          <a:effectLst/>
                          <a:latin typeface="Arial Narrow" panose="020B0606020202030204" pitchFamily="34" charset="0"/>
                        </a:rPr>
                        <a:t>1,600,115</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r" fontAlgn="b"/>
                      <a:r>
                        <a:rPr lang="en-US" sz="1100" b="0" i="0" u="none" strike="noStrike">
                          <a:solidFill>
                            <a:srgbClr val="000000"/>
                          </a:solidFill>
                          <a:effectLst/>
                          <a:latin typeface="Arial Narrow" panose="020B0606020202030204" pitchFamily="34" charset="0"/>
                        </a:rPr>
                        <a:t>524,289</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r" fontAlgn="b"/>
                      <a:r>
                        <a:rPr lang="en-US" sz="1100" b="0" i="0" u="none" strike="noStrike">
                          <a:solidFill>
                            <a:srgbClr val="000000"/>
                          </a:solidFill>
                          <a:effectLst/>
                          <a:latin typeface="Arial Narrow" panose="020B0606020202030204" pitchFamily="34" charset="0"/>
                        </a:rPr>
                        <a:t>505,107</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r" fontAlgn="b"/>
                      <a:r>
                        <a:rPr lang="en-US" sz="1100" b="0" i="0" u="none" strike="noStrike">
                          <a:solidFill>
                            <a:srgbClr val="000000"/>
                          </a:solidFill>
                          <a:effectLst/>
                          <a:latin typeface="Arial Narrow" panose="020B0606020202030204" pitchFamily="34" charset="0"/>
                        </a:rPr>
                        <a:t>468,076</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r" fontAlgn="b"/>
                      <a:r>
                        <a:rPr lang="en-US" sz="1100" b="0" i="0" u="none" strike="noStrike">
                          <a:solidFill>
                            <a:srgbClr val="000000"/>
                          </a:solidFill>
                          <a:effectLst/>
                          <a:latin typeface="Arial Narrow" panose="020B0606020202030204" pitchFamily="34" charset="0"/>
                        </a:rPr>
                        <a:t>661,573</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r>
              <a:tr h="196850">
                <a:tc>
                  <a:txBody>
                    <a:bodyPr/>
                    <a:lstStyle/>
                    <a:p>
                      <a:pPr algn="ctr" fontAlgn="b"/>
                      <a:r>
                        <a:rPr lang="en-US" sz="1100" b="0" i="0" u="none" strike="noStrike">
                          <a:solidFill>
                            <a:srgbClr val="000000"/>
                          </a:solidFill>
                          <a:effectLst/>
                          <a:latin typeface="Arial Narrow" panose="020B0606020202030204" pitchFamily="34" charset="0"/>
                        </a:rPr>
                        <a:t>K</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83,818</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83,914</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65,238</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57,884</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33,943</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92,704</a:t>
                      </a:r>
                    </a:p>
                  </a:txBody>
                  <a:tcPr marL="6350" marR="6350" marT="6350" marB="0" anchor="b">
                    <a:lnL>
                      <a:noFill/>
                    </a:lnL>
                    <a:lnR>
                      <a:noFill/>
                    </a:lnR>
                    <a:lnT>
                      <a:noFill/>
                    </a:lnT>
                    <a:lnB>
                      <a:noFill/>
                    </a:lnB>
                  </a:tcPr>
                </a:tc>
              </a:tr>
              <a:tr h="196850">
                <a:tc>
                  <a:txBody>
                    <a:bodyPr/>
                    <a:lstStyle/>
                    <a:p>
                      <a:pPr algn="ctr" fontAlgn="b"/>
                      <a:r>
                        <a:rPr lang="en-US" sz="1100" b="0" i="0" u="none" strike="noStrike">
                          <a:solidFill>
                            <a:srgbClr val="000000"/>
                          </a:solidFill>
                          <a:effectLst/>
                          <a:latin typeface="Arial Narrow" panose="020B0606020202030204" pitchFamily="34" charset="0"/>
                        </a:rPr>
                        <a:t>L</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323,379</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328,383</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82,242</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40,396</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105,972</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29,387</a:t>
                      </a:r>
                    </a:p>
                  </a:txBody>
                  <a:tcPr marL="6350" marR="6350" marT="6350" marB="0" anchor="b">
                    <a:lnL>
                      <a:noFill/>
                    </a:lnL>
                    <a:lnR>
                      <a:noFill/>
                    </a:lnR>
                    <a:lnT>
                      <a:noFill/>
                    </a:lnT>
                    <a:lnB>
                      <a:noFill/>
                    </a:lnB>
                  </a:tcPr>
                </a:tc>
              </a:tr>
              <a:tr h="196850">
                <a:tc>
                  <a:txBody>
                    <a:bodyPr/>
                    <a:lstStyle/>
                    <a:p>
                      <a:pPr algn="ctr" fontAlgn="b"/>
                      <a:r>
                        <a:rPr lang="en-US" sz="1100" b="0" i="0" u="none" strike="noStrike">
                          <a:solidFill>
                            <a:srgbClr val="000000"/>
                          </a:solidFill>
                          <a:effectLst/>
                          <a:latin typeface="Arial Narrow" panose="020B0606020202030204" pitchFamily="34" charset="0"/>
                        </a:rPr>
                        <a:t>M</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99,117</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100,895</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77,941</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94,966</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35,629</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41,279</a:t>
                      </a:r>
                    </a:p>
                  </a:txBody>
                  <a:tcPr marL="6350" marR="6350" marT="6350" marB="0" anchor="b">
                    <a:lnL>
                      <a:noFill/>
                    </a:lnL>
                    <a:lnR>
                      <a:noFill/>
                    </a:lnR>
                    <a:lnT>
                      <a:noFill/>
                    </a:lnT>
                    <a:lnB>
                      <a:noFill/>
                    </a:lnB>
                  </a:tcPr>
                </a:tc>
              </a:tr>
              <a:tr h="196850">
                <a:tc>
                  <a:txBody>
                    <a:bodyPr/>
                    <a:lstStyle/>
                    <a:p>
                      <a:pPr algn="ctr" fontAlgn="b"/>
                      <a:r>
                        <a:rPr lang="en-US" sz="1100" b="0" i="0" u="none" strike="noStrike">
                          <a:solidFill>
                            <a:srgbClr val="000000"/>
                          </a:solidFill>
                          <a:effectLst/>
                          <a:latin typeface="Arial Narrow" panose="020B0606020202030204" pitchFamily="34" charset="0"/>
                        </a:rPr>
                        <a:t>N</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102,302</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67,620</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83,311</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73,957</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58,689</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72,017</a:t>
                      </a:r>
                    </a:p>
                  </a:txBody>
                  <a:tcPr marL="6350" marR="6350" marT="6350" marB="0" anchor="b">
                    <a:lnL>
                      <a:noFill/>
                    </a:lnL>
                    <a:lnR>
                      <a:noFill/>
                    </a:lnR>
                    <a:lnT>
                      <a:noFill/>
                    </a:lnT>
                    <a:lnB>
                      <a:noFill/>
                    </a:lnB>
                  </a:tcPr>
                </a:tc>
              </a:tr>
              <a:tr h="196850">
                <a:tc>
                  <a:txBody>
                    <a:bodyPr/>
                    <a:lstStyle/>
                    <a:p>
                      <a:pPr algn="ctr" fontAlgn="b"/>
                      <a:r>
                        <a:rPr lang="en-US" sz="1100" b="0" i="0" u="none" strike="noStrike">
                          <a:solidFill>
                            <a:srgbClr val="000000"/>
                          </a:solidFill>
                          <a:effectLst/>
                          <a:latin typeface="Arial Narrow" panose="020B0606020202030204" pitchFamily="34" charset="0"/>
                        </a:rPr>
                        <a:t>O</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49,794</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Arial Narrow" panose="020B0606020202030204" pitchFamily="34" charset="0"/>
                        </a:rPr>
                        <a:t>36,226</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Arial Narrow" panose="020B0606020202030204" pitchFamily="34" charset="0"/>
                        </a:rPr>
                        <a:t>56,818</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Arial Narrow" panose="020B0606020202030204" pitchFamily="34" charset="0"/>
                        </a:rPr>
                        <a:t>100,367</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Arial Narrow" panose="020B0606020202030204" pitchFamily="34" charset="0"/>
                        </a:rPr>
                        <a:t>82,260</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Arial Narrow" panose="020B0606020202030204" pitchFamily="34" charset="0"/>
                        </a:rPr>
                        <a:t>29,419</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r>
              <a:tr h="203200">
                <a:tc>
                  <a:txBody>
                    <a:bodyPr/>
                    <a:lstStyle/>
                    <a:p>
                      <a:pPr algn="l" fontAlgn="b"/>
                      <a:r>
                        <a:rPr lang="en-US" sz="1100" b="1" i="0" u="none" strike="noStrike">
                          <a:solidFill>
                            <a:srgbClr val="000000"/>
                          </a:solidFill>
                          <a:effectLst/>
                          <a:latin typeface="Arial Narrow" panose="020B0606020202030204" pitchFamily="34" charset="0"/>
                        </a:rPr>
                        <a:t>Subtotal</a:t>
                      </a:r>
                    </a:p>
                  </a:txBody>
                  <a:tcPr marL="6350" marR="6350" marT="6350" marB="0" anchor="b">
                    <a:lnL>
                      <a:noFill/>
                    </a:lnL>
                    <a:lnR>
                      <a:noFill/>
                    </a:lnR>
                    <a:lnT>
                      <a:noFill/>
                    </a:lnT>
                    <a:lnB>
                      <a:noFill/>
                    </a:lnB>
                  </a:tcPr>
                </a:tc>
                <a:tc>
                  <a:txBody>
                    <a:bodyPr/>
                    <a:lstStyle/>
                    <a:p>
                      <a:pPr algn="r" fontAlgn="b"/>
                      <a:r>
                        <a:rPr lang="en-US" sz="1100" b="0" i="0" u="none" strike="noStrike">
                          <a:solidFill>
                            <a:srgbClr val="000000"/>
                          </a:solidFill>
                          <a:effectLst/>
                          <a:latin typeface="Arial Narrow" panose="020B0606020202030204" pitchFamily="34" charset="0"/>
                        </a:rPr>
                        <a:t>658,410</a:t>
                      </a:r>
                    </a:p>
                  </a:txBody>
                  <a:tcPr marL="6350" marR="6350" marT="635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r" fontAlgn="b"/>
                      <a:r>
                        <a:rPr lang="en-US" sz="1100" b="0" i="0" u="none" strike="noStrike">
                          <a:solidFill>
                            <a:srgbClr val="000000"/>
                          </a:solidFill>
                          <a:effectLst/>
                          <a:latin typeface="Arial Narrow" panose="020B0606020202030204" pitchFamily="34" charset="0"/>
                        </a:rPr>
                        <a:t>617,038</a:t>
                      </a:r>
                    </a:p>
                  </a:txBody>
                  <a:tcPr marL="6350" marR="6350" marT="635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r" fontAlgn="b"/>
                      <a:r>
                        <a:rPr lang="en-US" sz="1100" b="0" i="0" u="none" strike="noStrike">
                          <a:solidFill>
                            <a:srgbClr val="000000"/>
                          </a:solidFill>
                          <a:effectLst/>
                          <a:latin typeface="Arial Narrow" panose="020B0606020202030204" pitchFamily="34" charset="0"/>
                        </a:rPr>
                        <a:t>365,550</a:t>
                      </a:r>
                    </a:p>
                  </a:txBody>
                  <a:tcPr marL="6350" marR="6350" marT="635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r" fontAlgn="b"/>
                      <a:r>
                        <a:rPr lang="en-US" sz="1100" b="0" i="0" u="none" strike="noStrike">
                          <a:solidFill>
                            <a:srgbClr val="000000"/>
                          </a:solidFill>
                          <a:effectLst/>
                          <a:latin typeface="Arial Narrow" panose="020B0606020202030204" pitchFamily="34" charset="0"/>
                        </a:rPr>
                        <a:t>367,570</a:t>
                      </a:r>
                    </a:p>
                  </a:txBody>
                  <a:tcPr marL="6350" marR="6350" marT="635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r" fontAlgn="b"/>
                      <a:r>
                        <a:rPr lang="en-US" sz="1100" b="0" i="0" u="none" strike="noStrike">
                          <a:solidFill>
                            <a:srgbClr val="000000"/>
                          </a:solidFill>
                          <a:effectLst/>
                          <a:latin typeface="Arial Narrow" panose="020B0606020202030204" pitchFamily="34" charset="0"/>
                        </a:rPr>
                        <a:t>316,493</a:t>
                      </a:r>
                    </a:p>
                  </a:txBody>
                  <a:tcPr marL="6350" marR="6350" marT="635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r" fontAlgn="b"/>
                      <a:r>
                        <a:rPr lang="en-US" sz="1100" b="0" i="0" u="none" strike="noStrike">
                          <a:solidFill>
                            <a:srgbClr val="000000"/>
                          </a:solidFill>
                          <a:effectLst/>
                          <a:latin typeface="Arial Narrow" panose="020B0606020202030204" pitchFamily="34" charset="0"/>
                        </a:rPr>
                        <a:t>264,806</a:t>
                      </a:r>
                    </a:p>
                  </a:txBody>
                  <a:tcPr marL="6350" marR="6350" marT="635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r>
              <a:tr h="203200">
                <a:tc>
                  <a:txBody>
                    <a:bodyPr/>
                    <a:lstStyle/>
                    <a:p>
                      <a:pPr algn="l" fontAlgn="b"/>
                      <a:r>
                        <a:rPr lang="en-US" sz="1100" b="0" i="0" u="none" strike="noStrike">
                          <a:solidFill>
                            <a:srgbClr val="000000"/>
                          </a:solidFill>
                          <a:effectLst/>
                          <a:latin typeface="Arial Narrow" panose="020B0606020202030204" pitchFamily="34" charset="0"/>
                        </a:rPr>
                        <a:t>Grand Total</a:t>
                      </a:r>
                    </a:p>
                  </a:txBody>
                  <a:tcPr marL="6350" marR="6350" marT="6350" marB="0" anchor="b">
                    <a:lnL>
                      <a:noFill/>
                    </a:lnL>
                    <a:lnR>
                      <a:noFill/>
                    </a:lnR>
                    <a:lnT>
                      <a:noFill/>
                    </a:lnT>
                    <a:lnB>
                      <a:noFill/>
                    </a:lnB>
                  </a:tcPr>
                </a:tc>
                <a:tc>
                  <a:txBody>
                    <a:bodyPr/>
                    <a:lstStyle/>
                    <a:p>
                      <a:pPr algn="r" fontAlgn="b"/>
                      <a:r>
                        <a:rPr lang="en-US" sz="1100" b="1" i="0" u="none" strike="noStrike">
                          <a:solidFill>
                            <a:srgbClr val="000000"/>
                          </a:solidFill>
                          <a:effectLst/>
                          <a:latin typeface="Arial Narrow" panose="020B0606020202030204" pitchFamily="34" charset="0"/>
                        </a:rPr>
                        <a:t>2,615,223</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1100" b="1" i="0" u="none" strike="noStrike">
                          <a:solidFill>
                            <a:srgbClr val="000000"/>
                          </a:solidFill>
                          <a:effectLst/>
                          <a:latin typeface="Arial Narrow" panose="020B0606020202030204" pitchFamily="34" charset="0"/>
                        </a:rPr>
                        <a:t>2,824,825</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1100" b="1" i="0" u="none" strike="noStrike">
                          <a:solidFill>
                            <a:srgbClr val="000000"/>
                          </a:solidFill>
                          <a:effectLst/>
                          <a:latin typeface="Arial Narrow" panose="020B0606020202030204" pitchFamily="34" charset="0"/>
                        </a:rPr>
                        <a:t>1,680,732</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1100" b="1" i="0" u="none" strike="noStrike">
                          <a:solidFill>
                            <a:srgbClr val="000000"/>
                          </a:solidFill>
                          <a:effectLst/>
                          <a:latin typeface="Arial Narrow" panose="020B0606020202030204" pitchFamily="34" charset="0"/>
                        </a:rPr>
                        <a:t>1,883,014</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1100" b="1" i="0" u="none" strike="noStrike" dirty="0">
                          <a:solidFill>
                            <a:srgbClr val="000000"/>
                          </a:solidFill>
                          <a:effectLst/>
                          <a:latin typeface="Arial Narrow" panose="020B0606020202030204" pitchFamily="34" charset="0"/>
                        </a:rPr>
                        <a:t>2,159,321</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1100" b="1" i="0" u="none" strike="noStrike" dirty="0">
                          <a:solidFill>
                            <a:srgbClr val="000000"/>
                          </a:solidFill>
                          <a:effectLst/>
                          <a:latin typeface="Arial Narrow" panose="020B0606020202030204" pitchFamily="34" charset="0"/>
                        </a:rPr>
                        <a:t>2,375,160</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tr>
            </a:tbl>
          </a:graphicData>
        </a:graphic>
      </p:graphicFrame>
      <p:cxnSp>
        <p:nvCxnSpPr>
          <p:cNvPr id="98" name="Straight Connector 97"/>
          <p:cNvCxnSpPr/>
          <p:nvPr/>
        </p:nvCxnSpPr>
        <p:spPr>
          <a:xfrm>
            <a:off x="6704214" y="831804"/>
            <a:ext cx="0" cy="57210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TextBox 140"/>
          <p:cNvSpPr txBox="1"/>
          <p:nvPr/>
        </p:nvSpPr>
        <p:spPr>
          <a:xfrm>
            <a:off x="6704213" y="877934"/>
            <a:ext cx="2439785" cy="5616922"/>
          </a:xfrm>
          <a:prstGeom prst="rect">
            <a:avLst/>
          </a:prstGeom>
          <a:noFill/>
        </p:spPr>
        <p:txBody>
          <a:bodyPr wrap="square" rtlCol="0">
            <a:spAutoFit/>
          </a:bodyPr>
          <a:lstStyle/>
          <a:p>
            <a:r>
              <a:rPr lang="en-US" b="1" dirty="0" smtClean="0">
                <a:solidFill>
                  <a:prstClr val="black"/>
                </a:solidFill>
                <a:latin typeface="Arial" panose="020B0604020202020204" pitchFamily="34" charset="0"/>
                <a:cs typeface="Arial" panose="020B0604020202020204" pitchFamily="34" charset="0"/>
              </a:rPr>
              <a:t>Ongoing Issues</a:t>
            </a:r>
            <a:endParaRPr lang="en-US" b="1" dirty="0">
              <a:solidFill>
                <a:prstClr val="black"/>
              </a:solidFill>
              <a:latin typeface="Arial" panose="020B0604020202020204" pitchFamily="34" charset="0"/>
              <a:cs typeface="Arial" panose="020B0604020202020204" pitchFamily="34" charset="0"/>
            </a:endParaRPr>
          </a:p>
          <a:p>
            <a:pPr marL="171450" indent="-171450">
              <a:spcBef>
                <a:spcPts val="600"/>
              </a:spcBef>
              <a:spcAft>
                <a:spcPts val="600"/>
              </a:spcAft>
              <a:buFont typeface="Arial" panose="020B0604020202020204" pitchFamily="34" charset="0"/>
              <a:buChar char="•"/>
            </a:pPr>
            <a:r>
              <a:rPr lang="en-US" sz="1200" dirty="0" smtClean="0">
                <a:solidFill>
                  <a:prstClr val="black"/>
                </a:solidFill>
                <a:latin typeface="Arial" panose="020B0604020202020204" pitchFamily="34" charset="0"/>
                <a:cs typeface="Arial" panose="020B0604020202020204" pitchFamily="34" charset="0"/>
              </a:rPr>
              <a:t>Lorem </a:t>
            </a:r>
            <a:r>
              <a:rPr lang="en-US" sz="1200" dirty="0">
                <a:solidFill>
                  <a:prstClr val="black"/>
                </a:solidFill>
                <a:latin typeface="Arial" panose="020B0604020202020204" pitchFamily="34" charset="0"/>
                <a:cs typeface="Arial" panose="020B0604020202020204" pitchFamily="34" charset="0"/>
              </a:rPr>
              <a:t>ipsum dolor sit </a:t>
            </a:r>
            <a:r>
              <a:rPr lang="en-US" sz="1200" dirty="0" err="1">
                <a:solidFill>
                  <a:prstClr val="black"/>
                </a:solidFill>
                <a:latin typeface="Arial" panose="020B0604020202020204" pitchFamily="34" charset="0"/>
                <a:cs typeface="Arial" panose="020B0604020202020204" pitchFamily="34" charset="0"/>
              </a:rPr>
              <a:t>amet</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consectetuer</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adipiscing</a:t>
            </a:r>
            <a:r>
              <a:rPr lang="en-US" sz="1200" dirty="0">
                <a:solidFill>
                  <a:prstClr val="black"/>
                </a:solidFill>
                <a:latin typeface="Arial" panose="020B0604020202020204" pitchFamily="34" charset="0"/>
                <a:cs typeface="Arial" panose="020B0604020202020204" pitchFamily="34" charset="0"/>
              </a:rPr>
              <a:t> </a:t>
            </a:r>
            <a:r>
              <a:rPr lang="en-US" sz="1200" dirty="0" err="1" smtClean="0">
                <a:solidFill>
                  <a:prstClr val="black"/>
                </a:solidFill>
                <a:latin typeface="Arial" panose="020B0604020202020204" pitchFamily="34" charset="0"/>
                <a:cs typeface="Arial" panose="020B0604020202020204" pitchFamily="34" charset="0"/>
              </a:rPr>
              <a:t>eli</a:t>
            </a:r>
            <a:r>
              <a:rPr lang="en-US" sz="1200" dirty="0" smtClean="0">
                <a:solidFill>
                  <a:prstClr val="black"/>
                </a:solidFill>
                <a:latin typeface="Arial" panose="020B0604020202020204" pitchFamily="34" charset="0"/>
                <a:cs typeface="Arial" panose="020B0604020202020204" pitchFamily="34" charset="0"/>
              </a:rPr>
              <a:t>.</a:t>
            </a:r>
          </a:p>
          <a:p>
            <a:pPr marL="171450" indent="-171450">
              <a:spcBef>
                <a:spcPts val="600"/>
              </a:spcBef>
              <a:spcAft>
                <a:spcPts val="600"/>
              </a:spcAft>
              <a:buFont typeface="Arial" panose="020B0604020202020204" pitchFamily="34" charset="0"/>
              <a:buChar char="•"/>
            </a:pPr>
            <a:r>
              <a:rPr lang="en-US" sz="1200" dirty="0" err="1">
                <a:solidFill>
                  <a:prstClr val="black"/>
                </a:solidFill>
                <a:latin typeface="Arial" panose="020B0604020202020204" pitchFamily="34" charset="0"/>
                <a:cs typeface="Arial" panose="020B0604020202020204" pitchFamily="34" charset="0"/>
              </a:rPr>
              <a:t>E</a:t>
            </a:r>
            <a:r>
              <a:rPr lang="en-US" sz="1200" dirty="0" err="1" smtClean="0">
                <a:solidFill>
                  <a:prstClr val="black"/>
                </a:solidFill>
                <a:latin typeface="Arial" panose="020B0604020202020204" pitchFamily="34" charset="0"/>
                <a:cs typeface="Arial" panose="020B0604020202020204" pitchFamily="34" charset="0"/>
              </a:rPr>
              <a:t>sed</a:t>
            </a:r>
            <a:r>
              <a:rPr lang="en-US" sz="1200" dirty="0" smtClean="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diam</a:t>
            </a:r>
            <a:r>
              <a:rPr lang="en-US" sz="1200" dirty="0">
                <a:solidFill>
                  <a:prstClr val="black"/>
                </a:solidFill>
                <a:latin typeface="Arial" panose="020B0604020202020204" pitchFamily="34" charset="0"/>
                <a:cs typeface="Arial" panose="020B0604020202020204" pitchFamily="34" charset="0"/>
              </a:rPr>
              <a:t> </a:t>
            </a:r>
            <a:r>
              <a:rPr lang="en-US" sz="1200" dirty="0" err="1" smtClean="0">
                <a:solidFill>
                  <a:prstClr val="black"/>
                </a:solidFill>
                <a:latin typeface="Arial" panose="020B0604020202020204" pitchFamily="34" charset="0"/>
                <a:cs typeface="Arial" panose="020B0604020202020204" pitchFamily="34" charset="0"/>
              </a:rPr>
              <a:t>nonumm</a:t>
            </a:r>
            <a:r>
              <a:rPr lang="en-US" sz="1200" dirty="0" smtClean="0">
                <a:solidFill>
                  <a:prstClr val="black"/>
                </a:solidFill>
                <a:latin typeface="Arial" panose="020B0604020202020204" pitchFamily="34" charset="0"/>
                <a:cs typeface="Arial" panose="020B0604020202020204" pitchFamily="34" charset="0"/>
              </a:rPr>
              <a:t>.</a:t>
            </a:r>
          </a:p>
          <a:p>
            <a:pPr marL="171450" indent="-171450">
              <a:spcBef>
                <a:spcPts val="600"/>
              </a:spcBef>
              <a:spcAft>
                <a:spcPts val="600"/>
              </a:spcAft>
              <a:buFont typeface="Arial" panose="020B0604020202020204" pitchFamily="34" charset="0"/>
              <a:buChar char="•"/>
            </a:pPr>
            <a:r>
              <a:rPr lang="en-US" sz="1200" dirty="0" err="1" smtClean="0">
                <a:solidFill>
                  <a:prstClr val="black"/>
                </a:solidFill>
                <a:latin typeface="Arial" panose="020B0604020202020204" pitchFamily="34" charset="0"/>
                <a:cs typeface="Arial" panose="020B0604020202020204" pitchFamily="34" charset="0"/>
              </a:rPr>
              <a:t>Nnibh</a:t>
            </a:r>
            <a:r>
              <a:rPr lang="en-US" sz="1200" dirty="0" smtClean="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euismod</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tincidunt</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ut</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laoreet</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dolore</a:t>
            </a:r>
            <a:r>
              <a:rPr lang="en-US" sz="1200" dirty="0">
                <a:solidFill>
                  <a:prstClr val="black"/>
                </a:solidFill>
                <a:latin typeface="Arial" panose="020B0604020202020204" pitchFamily="34" charset="0"/>
                <a:cs typeface="Arial" panose="020B0604020202020204" pitchFamily="34" charset="0"/>
              </a:rPr>
              <a:t> magna </a:t>
            </a:r>
            <a:r>
              <a:rPr lang="en-US" sz="1200" dirty="0" err="1">
                <a:solidFill>
                  <a:prstClr val="black"/>
                </a:solidFill>
                <a:latin typeface="Arial" panose="020B0604020202020204" pitchFamily="34" charset="0"/>
                <a:cs typeface="Arial" panose="020B0604020202020204" pitchFamily="34" charset="0"/>
              </a:rPr>
              <a:t>aliquam</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erat</a:t>
            </a:r>
            <a:r>
              <a:rPr lang="en-US" sz="1200" dirty="0">
                <a:solidFill>
                  <a:prstClr val="black"/>
                </a:solidFill>
                <a:latin typeface="Arial" panose="020B0604020202020204" pitchFamily="34" charset="0"/>
                <a:cs typeface="Arial" panose="020B0604020202020204" pitchFamily="34" charset="0"/>
              </a:rPr>
              <a:t> </a:t>
            </a:r>
            <a:r>
              <a:rPr lang="en-US" sz="1200" dirty="0" err="1" smtClean="0">
                <a:solidFill>
                  <a:prstClr val="black"/>
                </a:solidFill>
                <a:latin typeface="Arial" panose="020B0604020202020204" pitchFamily="34" charset="0"/>
                <a:cs typeface="Arial" panose="020B0604020202020204" pitchFamily="34" charset="0"/>
              </a:rPr>
              <a:t>volutpat</a:t>
            </a:r>
            <a:r>
              <a:rPr lang="en-US" sz="1200" dirty="0" smtClean="0">
                <a:solidFill>
                  <a:prstClr val="black"/>
                </a:solidFill>
                <a:latin typeface="Arial" panose="020B0604020202020204" pitchFamily="34" charset="0"/>
                <a:cs typeface="Arial" panose="020B0604020202020204" pitchFamily="34" charset="0"/>
              </a:rPr>
              <a:t>.</a:t>
            </a:r>
          </a:p>
          <a:p>
            <a:pPr marL="171450" indent="-171450">
              <a:spcBef>
                <a:spcPts val="600"/>
              </a:spcBef>
              <a:spcAft>
                <a:spcPts val="600"/>
              </a:spcAft>
              <a:buFont typeface="Arial" panose="020B0604020202020204" pitchFamily="34" charset="0"/>
              <a:buChar char="•"/>
            </a:pPr>
            <a:r>
              <a:rPr lang="en-US" sz="1200" dirty="0" smtClean="0">
                <a:solidFill>
                  <a:prstClr val="black"/>
                </a:solidFill>
                <a:latin typeface="Arial" panose="020B0604020202020204" pitchFamily="34" charset="0"/>
                <a:cs typeface="Arial" panose="020B0604020202020204" pitchFamily="34" charset="0"/>
              </a:rPr>
              <a:t>Ut </a:t>
            </a:r>
            <a:r>
              <a:rPr lang="en-US" sz="1200" dirty="0" err="1">
                <a:solidFill>
                  <a:prstClr val="black"/>
                </a:solidFill>
                <a:latin typeface="Arial" panose="020B0604020202020204" pitchFamily="34" charset="0"/>
                <a:cs typeface="Arial" panose="020B0604020202020204" pitchFamily="34" charset="0"/>
              </a:rPr>
              <a:t>wisi</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enim</a:t>
            </a:r>
            <a:r>
              <a:rPr lang="en-US" sz="1200" dirty="0">
                <a:solidFill>
                  <a:prstClr val="black"/>
                </a:solidFill>
                <a:latin typeface="Arial" panose="020B0604020202020204" pitchFamily="34" charset="0"/>
                <a:cs typeface="Arial" panose="020B0604020202020204" pitchFamily="34" charset="0"/>
              </a:rPr>
              <a:t> ad minim </a:t>
            </a:r>
            <a:r>
              <a:rPr lang="en-US" sz="1200" dirty="0" err="1">
                <a:solidFill>
                  <a:prstClr val="black"/>
                </a:solidFill>
                <a:latin typeface="Arial" panose="020B0604020202020204" pitchFamily="34" charset="0"/>
                <a:cs typeface="Arial" panose="020B0604020202020204" pitchFamily="34" charset="0"/>
              </a:rPr>
              <a:t>veniam</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quis</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nostrud</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exerci</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tation</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ullamcorper</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suscipit</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lobortis</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nisl</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ut</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aliquip</a:t>
            </a:r>
            <a:r>
              <a:rPr lang="en-US" sz="1200" dirty="0">
                <a:solidFill>
                  <a:prstClr val="black"/>
                </a:solidFill>
                <a:latin typeface="Arial" panose="020B0604020202020204" pitchFamily="34" charset="0"/>
                <a:cs typeface="Arial" panose="020B0604020202020204" pitchFamily="34" charset="0"/>
              </a:rPr>
              <a:t> ex </a:t>
            </a:r>
            <a:r>
              <a:rPr lang="en-US" sz="1200" dirty="0" err="1">
                <a:solidFill>
                  <a:prstClr val="black"/>
                </a:solidFill>
                <a:latin typeface="Arial" panose="020B0604020202020204" pitchFamily="34" charset="0"/>
                <a:cs typeface="Arial" panose="020B0604020202020204" pitchFamily="34" charset="0"/>
              </a:rPr>
              <a:t>ea</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commodo</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consequat</a:t>
            </a:r>
            <a:r>
              <a:rPr lang="en-US" sz="1200" dirty="0">
                <a:solidFill>
                  <a:prstClr val="black"/>
                </a:solidFill>
                <a:latin typeface="Arial" panose="020B0604020202020204" pitchFamily="34" charset="0"/>
                <a:cs typeface="Arial" panose="020B0604020202020204" pitchFamily="34" charset="0"/>
              </a:rPr>
              <a:t>. </a:t>
            </a:r>
            <a:endParaRPr lang="en-US" sz="1200" dirty="0" smtClean="0">
              <a:solidFill>
                <a:prstClr val="black"/>
              </a:solidFill>
              <a:latin typeface="Arial" panose="020B0604020202020204" pitchFamily="34" charset="0"/>
              <a:cs typeface="Arial" panose="020B0604020202020204" pitchFamily="34" charset="0"/>
            </a:endParaRPr>
          </a:p>
          <a:p>
            <a:pPr marL="171450" indent="-171450">
              <a:spcBef>
                <a:spcPts val="600"/>
              </a:spcBef>
              <a:spcAft>
                <a:spcPts val="600"/>
              </a:spcAft>
              <a:buFont typeface="Arial" panose="020B0604020202020204" pitchFamily="34" charset="0"/>
              <a:buChar char="•"/>
            </a:pPr>
            <a:r>
              <a:rPr lang="en-US" sz="1200" dirty="0" smtClean="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Duis</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autem</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vel</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eum</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iriure</a:t>
            </a:r>
            <a:r>
              <a:rPr lang="en-US" sz="1200" dirty="0">
                <a:solidFill>
                  <a:prstClr val="black"/>
                </a:solidFill>
                <a:latin typeface="Arial" panose="020B0604020202020204" pitchFamily="34" charset="0"/>
                <a:cs typeface="Arial" panose="020B0604020202020204" pitchFamily="34" charset="0"/>
              </a:rPr>
              <a:t> dolor in </a:t>
            </a:r>
            <a:r>
              <a:rPr lang="en-US" sz="1200" dirty="0" err="1">
                <a:solidFill>
                  <a:prstClr val="black"/>
                </a:solidFill>
                <a:latin typeface="Arial" panose="020B0604020202020204" pitchFamily="34" charset="0"/>
                <a:cs typeface="Arial" panose="020B0604020202020204" pitchFamily="34" charset="0"/>
              </a:rPr>
              <a:t>hendrerit</a:t>
            </a:r>
            <a:r>
              <a:rPr lang="en-US" sz="1200" dirty="0">
                <a:solidFill>
                  <a:prstClr val="black"/>
                </a:solidFill>
                <a:latin typeface="Arial" panose="020B0604020202020204" pitchFamily="34" charset="0"/>
                <a:cs typeface="Arial" panose="020B0604020202020204" pitchFamily="34" charset="0"/>
              </a:rPr>
              <a:t> in </a:t>
            </a:r>
            <a:r>
              <a:rPr lang="en-US" sz="1200" dirty="0" err="1">
                <a:solidFill>
                  <a:prstClr val="black"/>
                </a:solidFill>
                <a:latin typeface="Arial" panose="020B0604020202020204" pitchFamily="34" charset="0"/>
                <a:cs typeface="Arial" panose="020B0604020202020204" pitchFamily="34" charset="0"/>
              </a:rPr>
              <a:t>vulputate</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velit</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esse</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molestie</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consequat</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vel</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illum</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dolore</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eu</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feugiat</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nulla</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facilisis</a:t>
            </a:r>
            <a:r>
              <a:rPr lang="en-US" sz="1200" dirty="0">
                <a:solidFill>
                  <a:prstClr val="black"/>
                </a:solidFill>
                <a:latin typeface="Arial" panose="020B0604020202020204" pitchFamily="34" charset="0"/>
                <a:cs typeface="Arial" panose="020B0604020202020204" pitchFamily="34" charset="0"/>
              </a:rPr>
              <a:t> at </a:t>
            </a:r>
            <a:r>
              <a:rPr lang="en-US" sz="1200" dirty="0" err="1">
                <a:solidFill>
                  <a:prstClr val="black"/>
                </a:solidFill>
                <a:latin typeface="Arial" panose="020B0604020202020204" pitchFamily="34" charset="0"/>
                <a:cs typeface="Arial" panose="020B0604020202020204" pitchFamily="34" charset="0"/>
              </a:rPr>
              <a:t>vero</a:t>
            </a:r>
            <a:r>
              <a:rPr lang="en-US" sz="1200" dirty="0">
                <a:solidFill>
                  <a:prstClr val="black"/>
                </a:solidFill>
                <a:latin typeface="Arial" panose="020B0604020202020204" pitchFamily="34" charset="0"/>
                <a:cs typeface="Arial" panose="020B0604020202020204" pitchFamily="34" charset="0"/>
              </a:rPr>
              <a:t> </a:t>
            </a:r>
            <a:r>
              <a:rPr lang="en-US" sz="1200" dirty="0" err="1" smtClean="0">
                <a:solidFill>
                  <a:prstClr val="black"/>
                </a:solidFill>
                <a:latin typeface="Arial" panose="020B0604020202020204" pitchFamily="34" charset="0"/>
                <a:cs typeface="Arial" panose="020B0604020202020204" pitchFamily="34" charset="0"/>
              </a:rPr>
              <a:t>eros</a:t>
            </a:r>
            <a:r>
              <a:rPr lang="en-US" sz="1200" dirty="0" smtClean="0">
                <a:solidFill>
                  <a:prstClr val="black"/>
                </a:solidFill>
                <a:latin typeface="Arial" panose="020B0604020202020204" pitchFamily="34" charset="0"/>
                <a:cs typeface="Arial" panose="020B0604020202020204" pitchFamily="34" charset="0"/>
              </a:rPr>
              <a:t>.</a:t>
            </a:r>
          </a:p>
          <a:p>
            <a:pPr marL="171450" indent="-171450">
              <a:spcBef>
                <a:spcPts val="600"/>
              </a:spcBef>
              <a:spcAft>
                <a:spcPts val="600"/>
              </a:spcAft>
              <a:buFont typeface="Arial" panose="020B0604020202020204" pitchFamily="34" charset="0"/>
              <a:buChar char="•"/>
            </a:pPr>
            <a:r>
              <a:rPr lang="en-US" sz="1200" dirty="0" err="1" smtClean="0">
                <a:solidFill>
                  <a:prstClr val="black"/>
                </a:solidFill>
                <a:latin typeface="Arial" panose="020B0604020202020204" pitchFamily="34" charset="0"/>
                <a:cs typeface="Arial" panose="020B0604020202020204" pitchFamily="34" charset="0"/>
              </a:rPr>
              <a:t>Rt</a:t>
            </a:r>
            <a:r>
              <a:rPr lang="en-US" sz="1200" dirty="0" smtClean="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accumsan</a:t>
            </a:r>
            <a:r>
              <a:rPr lang="en-US" sz="1200" dirty="0">
                <a:solidFill>
                  <a:prstClr val="black"/>
                </a:solidFill>
                <a:latin typeface="Arial" panose="020B0604020202020204" pitchFamily="34" charset="0"/>
                <a:cs typeface="Arial" panose="020B0604020202020204" pitchFamily="34" charset="0"/>
              </a:rPr>
              <a:t> et </a:t>
            </a:r>
            <a:r>
              <a:rPr lang="en-US" sz="1200" dirty="0" err="1">
                <a:solidFill>
                  <a:prstClr val="black"/>
                </a:solidFill>
                <a:latin typeface="Arial" panose="020B0604020202020204" pitchFamily="34" charset="0"/>
                <a:cs typeface="Arial" panose="020B0604020202020204" pitchFamily="34" charset="0"/>
              </a:rPr>
              <a:t>iusto</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odio</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dignissim</a:t>
            </a:r>
            <a:r>
              <a:rPr lang="en-US" sz="1200" dirty="0">
                <a:solidFill>
                  <a:prstClr val="black"/>
                </a:solidFill>
                <a:latin typeface="Arial" panose="020B0604020202020204" pitchFamily="34" charset="0"/>
                <a:cs typeface="Arial" panose="020B0604020202020204" pitchFamily="34" charset="0"/>
              </a:rPr>
              <a:t> qui </a:t>
            </a:r>
            <a:r>
              <a:rPr lang="en-US" sz="1200" dirty="0" err="1">
                <a:solidFill>
                  <a:prstClr val="black"/>
                </a:solidFill>
                <a:latin typeface="Arial" panose="020B0604020202020204" pitchFamily="34" charset="0"/>
                <a:cs typeface="Arial" panose="020B0604020202020204" pitchFamily="34" charset="0"/>
              </a:rPr>
              <a:t>blandit</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praesent</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luptatum</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zzril</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delenit</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augue</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duis</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dolore</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te</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feugait</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nulla</a:t>
            </a:r>
            <a:r>
              <a:rPr lang="en-US" sz="1200" dirty="0">
                <a:solidFill>
                  <a:prstClr val="black"/>
                </a:solidFill>
                <a:latin typeface="Arial" panose="020B0604020202020204" pitchFamily="34" charset="0"/>
                <a:cs typeface="Arial" panose="020B0604020202020204" pitchFamily="34" charset="0"/>
              </a:rPr>
              <a:t> </a:t>
            </a:r>
            <a:r>
              <a:rPr lang="en-US" sz="1200" dirty="0" err="1">
                <a:solidFill>
                  <a:prstClr val="black"/>
                </a:solidFill>
                <a:latin typeface="Arial" panose="020B0604020202020204" pitchFamily="34" charset="0"/>
                <a:cs typeface="Arial" panose="020B0604020202020204" pitchFamily="34" charset="0"/>
              </a:rPr>
              <a:t>facilisi</a:t>
            </a:r>
            <a:r>
              <a:rPr lang="en-US" sz="1200" dirty="0" smtClean="0">
                <a:solidFill>
                  <a:prstClr val="black"/>
                </a:solidFill>
                <a:latin typeface="Arial" panose="020B0604020202020204" pitchFamily="34" charset="0"/>
                <a:cs typeface="Arial" panose="020B0604020202020204" pitchFamily="34" charset="0"/>
              </a:rPr>
              <a:t>.</a:t>
            </a:r>
          </a:p>
          <a:p>
            <a:pPr marL="171450" indent="-171450">
              <a:spcBef>
                <a:spcPts val="600"/>
              </a:spcBef>
              <a:spcAft>
                <a:spcPts val="600"/>
              </a:spcAft>
              <a:buFont typeface="Arial" panose="020B0604020202020204" pitchFamily="34" charset="0"/>
              <a:buChar char="•"/>
            </a:pPr>
            <a:r>
              <a:rPr lang="en-US" sz="1200" dirty="0" err="1" smtClean="0">
                <a:solidFill>
                  <a:prstClr val="black"/>
                </a:solidFill>
                <a:latin typeface="Arial" panose="020B0604020202020204" pitchFamily="34" charset="0"/>
                <a:cs typeface="Arial" panose="020B0604020202020204" pitchFamily="34" charset="0"/>
              </a:rPr>
              <a:t>Epsum</a:t>
            </a:r>
            <a:r>
              <a:rPr lang="en-US" sz="1200" dirty="0" smtClean="0">
                <a:solidFill>
                  <a:prstClr val="black"/>
                </a:solidFill>
                <a:latin typeface="Arial" panose="020B0604020202020204" pitchFamily="34" charset="0"/>
                <a:cs typeface="Arial" panose="020B0604020202020204" pitchFamily="34" charset="0"/>
              </a:rPr>
              <a:t> </a:t>
            </a:r>
            <a:r>
              <a:rPr lang="en-US" sz="1200" dirty="0">
                <a:solidFill>
                  <a:prstClr val="black"/>
                </a:solidFill>
                <a:latin typeface="Arial" panose="020B0604020202020204" pitchFamily="34" charset="0"/>
                <a:cs typeface="Arial" panose="020B0604020202020204" pitchFamily="34" charset="0"/>
              </a:rPr>
              <a:t>factorial non deposit quid pro quo hic </a:t>
            </a:r>
            <a:r>
              <a:rPr lang="en-US" sz="1200" dirty="0" err="1">
                <a:solidFill>
                  <a:prstClr val="black"/>
                </a:solidFill>
                <a:latin typeface="Arial" panose="020B0604020202020204" pitchFamily="34" charset="0"/>
                <a:cs typeface="Arial" panose="020B0604020202020204" pitchFamily="34" charset="0"/>
              </a:rPr>
              <a:t>escorol</a:t>
            </a:r>
            <a:r>
              <a:rPr lang="en-US" sz="1200" dirty="0">
                <a:solidFill>
                  <a:prstClr val="black"/>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2861096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339</Words>
  <Application>Microsoft Office PowerPoint</Application>
  <PresentationFormat>On-screen Show (4:3)</PresentationFormat>
  <Paragraphs>153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Brush Script Std</vt:lpstr>
      <vt:lpstr>Calibri</vt:lpstr>
      <vt:lpstr>Calibri Light</vt:lpstr>
      <vt:lpstr>Office Theme</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Valerie Sue</dc:creator>
  <cp:lastModifiedBy>Valerie Sue</cp:lastModifiedBy>
  <cp:revision>1</cp:revision>
  <dcterms:created xsi:type="dcterms:W3CDTF">2015-09-27T20:03:24Z</dcterms:created>
  <dcterms:modified xsi:type="dcterms:W3CDTF">2015-09-27T20:04:30Z</dcterms:modified>
</cp:coreProperties>
</file>