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400800" cy="12801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4" autoAdjust="0"/>
    <p:restoredTop sz="94660"/>
  </p:normalViewPr>
  <p:slideViewPr>
    <p:cSldViewPr snapToGrid="0">
      <p:cViewPr varScale="1">
        <p:scale>
          <a:sx n="37" d="100"/>
          <a:sy n="37" d="100"/>
        </p:scale>
        <p:origin x="236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931510412519444E-2"/>
          <c:y val="1.5011483193639858E-2"/>
          <c:w val="0.87516177493244995"/>
          <c:h val="0.9743404107945565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2"/>
            </a:solidFill>
            <a:ln w="3175">
              <a:solidFill>
                <a:sysClr val="window" lastClr="FFFFFF"/>
              </a:solidFill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3175">
                <a:solidFill>
                  <a:sysClr val="window" lastClr="FFFFFF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3175">
                <a:solidFill>
                  <a:sysClr val="window" lastClr="FFFFFF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6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7931510412519444E-2"/>
          <c:y val="1.5011483193639858E-2"/>
          <c:w val="0.87516177493244995"/>
          <c:h val="0.9743404107945565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8064A2"/>
            </a:solidFill>
            <a:ln w="3175">
              <a:solidFill>
                <a:sysClr val="window" lastClr="FFFFFF"/>
              </a:solidFill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8064A2">
                  <a:lumMod val="60000"/>
                  <a:lumOff val="40000"/>
                </a:srgbClr>
              </a:solidFill>
              <a:ln w="3175">
                <a:solidFill>
                  <a:sysClr val="window" lastClr="FFFFFF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8064A2">
                  <a:lumMod val="40000"/>
                  <a:lumOff val="60000"/>
                </a:srgbClr>
              </a:solidFill>
              <a:ln w="3175">
                <a:solidFill>
                  <a:sysClr val="window" lastClr="FFFFFF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5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7931510412519444E-2"/>
          <c:y val="1.5011483193639858E-2"/>
          <c:w val="0.87516177493244995"/>
          <c:h val="0.9743404107945565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4BACC6">
                <a:lumMod val="75000"/>
              </a:srgbClr>
            </a:solidFill>
            <a:ln w="3175">
              <a:solidFill>
                <a:sysClr val="window" lastClr="FFFFFF"/>
              </a:solidFill>
            </a:ln>
            <a:effectLst/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4BACC6"/>
              </a:solidFill>
              <a:ln w="3175">
                <a:solidFill>
                  <a:sysClr val="window" lastClr="FFFFFF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4BACC6">
                  <a:lumMod val="60000"/>
                  <a:lumOff val="40000"/>
                </a:srgbClr>
              </a:solidFill>
              <a:ln w="3175">
                <a:solidFill>
                  <a:sysClr val="window" lastClr="FFFFFF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</c:v>
                </c:pt>
                <c:pt idx="1">
                  <c:v>2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7931510412519444E-2"/>
          <c:y val="1.5011483193639858E-2"/>
          <c:w val="0.87516177493244995"/>
          <c:h val="0.9743404107945565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9BBB59"/>
            </a:solidFill>
            <a:ln w="3175">
              <a:solidFill>
                <a:sysClr val="window" lastClr="FFFFFF"/>
              </a:solidFill>
            </a:ln>
            <a:effectLst/>
          </c:spPr>
          <c:dPt>
            <c:idx val="0"/>
            <c:bubble3D val="0"/>
            <c:spPr>
              <a:solidFill>
                <a:srgbClr val="9BBB59">
                  <a:lumMod val="75000"/>
                </a:srgbClr>
              </a:solidFill>
              <a:ln w="3175">
                <a:solidFill>
                  <a:sysClr val="window" lastClr="FFFFFF"/>
                </a:solidFill>
              </a:ln>
              <a:effectLst/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rgbClr val="9BBB59">
                  <a:lumMod val="60000"/>
                  <a:lumOff val="40000"/>
                </a:srgbClr>
              </a:solidFill>
              <a:ln w="3175">
                <a:solidFill>
                  <a:sysClr val="window" lastClr="FFFFFF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5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2095078"/>
            <a:ext cx="5440680" cy="4456853"/>
          </a:xfrm>
        </p:spPr>
        <p:txBody>
          <a:bodyPr anchor="b"/>
          <a:lstStyle>
            <a:lvl1pPr algn="ctr"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6723804"/>
            <a:ext cx="4800600" cy="3090756"/>
          </a:xfrm>
        </p:spPr>
        <p:txBody>
          <a:bodyPr/>
          <a:lstStyle>
            <a:lvl1pPr marL="0" indent="0" algn="ctr">
              <a:buNone/>
              <a:defRPr sz="1680"/>
            </a:lvl1pPr>
            <a:lvl2pPr marL="320040" indent="0" algn="ctr">
              <a:buNone/>
              <a:defRPr sz="1400"/>
            </a:lvl2pPr>
            <a:lvl3pPr marL="640080" indent="0" algn="ctr">
              <a:buNone/>
              <a:defRPr sz="1260"/>
            </a:lvl3pPr>
            <a:lvl4pPr marL="960120" indent="0" algn="ctr">
              <a:buNone/>
              <a:defRPr sz="1120"/>
            </a:lvl4pPr>
            <a:lvl5pPr marL="1280160" indent="0" algn="ctr">
              <a:buNone/>
              <a:defRPr sz="1120"/>
            </a:lvl5pPr>
            <a:lvl6pPr marL="1600200" indent="0" algn="ctr">
              <a:buNone/>
              <a:defRPr sz="1120"/>
            </a:lvl6pPr>
            <a:lvl7pPr marL="1920240" indent="0" algn="ctr">
              <a:buNone/>
              <a:defRPr sz="1120"/>
            </a:lvl7pPr>
            <a:lvl8pPr marL="2240280" indent="0" algn="ctr">
              <a:buNone/>
              <a:defRPr sz="1120"/>
            </a:lvl8pPr>
            <a:lvl9pPr marL="2560320" indent="0" algn="ctr">
              <a:buNone/>
              <a:defRPr sz="11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B003-5329-4960-95A8-A7E453800596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126B-45D9-4143-A80D-CEB3DB6E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50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B003-5329-4960-95A8-A7E453800596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126B-45D9-4143-A80D-CEB3DB6E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5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80573" y="681567"/>
            <a:ext cx="1380173" cy="108487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0055" y="681567"/>
            <a:ext cx="4060508" cy="108487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B003-5329-4960-95A8-A7E453800596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126B-45D9-4143-A80D-CEB3DB6E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57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B003-5329-4960-95A8-A7E453800596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126B-45D9-4143-A80D-CEB3DB6E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1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2" y="3191514"/>
            <a:ext cx="5520690" cy="5325109"/>
          </a:xfrm>
        </p:spPr>
        <p:txBody>
          <a:bodyPr anchor="b"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722" y="8567000"/>
            <a:ext cx="5520690" cy="2800349"/>
          </a:xfrm>
        </p:spPr>
        <p:txBody>
          <a:bodyPr/>
          <a:lstStyle>
            <a:lvl1pPr marL="0" indent="0">
              <a:buNone/>
              <a:defRPr sz="1680">
                <a:solidFill>
                  <a:schemeClr val="tx1"/>
                </a:solidFill>
              </a:defRPr>
            </a:lvl1pPr>
            <a:lvl2pPr marL="3200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400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3pPr>
            <a:lvl4pPr marL="96012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4pPr>
            <a:lvl5pPr marL="128016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5pPr>
            <a:lvl6pPr marL="160020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6pPr>
            <a:lvl7pPr marL="192024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7pPr>
            <a:lvl8pPr marL="224028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8pPr>
            <a:lvl9pPr marL="256032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B003-5329-4960-95A8-A7E453800596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126B-45D9-4143-A80D-CEB3DB6E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91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0055" y="3407833"/>
            <a:ext cx="2720340" cy="81224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405" y="3407833"/>
            <a:ext cx="2720340" cy="81224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B003-5329-4960-95A8-A7E453800596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126B-45D9-4143-A80D-CEB3DB6E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58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681570"/>
            <a:ext cx="5520690" cy="24743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889" y="3138171"/>
            <a:ext cx="2707838" cy="1537969"/>
          </a:xfrm>
        </p:spPr>
        <p:txBody>
          <a:bodyPr anchor="b"/>
          <a:lstStyle>
            <a:lvl1pPr marL="0" indent="0">
              <a:buNone/>
              <a:defRPr sz="1680" b="1"/>
            </a:lvl1pPr>
            <a:lvl2pPr marL="320040" indent="0">
              <a:buNone/>
              <a:defRPr sz="1400" b="1"/>
            </a:lvl2pPr>
            <a:lvl3pPr marL="640080" indent="0">
              <a:buNone/>
              <a:defRPr sz="1260" b="1"/>
            </a:lvl3pPr>
            <a:lvl4pPr marL="960120" indent="0">
              <a:buNone/>
              <a:defRPr sz="1120" b="1"/>
            </a:lvl4pPr>
            <a:lvl5pPr marL="1280160" indent="0">
              <a:buNone/>
              <a:defRPr sz="1120" b="1"/>
            </a:lvl5pPr>
            <a:lvl6pPr marL="1600200" indent="0">
              <a:buNone/>
              <a:defRPr sz="1120" b="1"/>
            </a:lvl6pPr>
            <a:lvl7pPr marL="1920240" indent="0">
              <a:buNone/>
              <a:defRPr sz="1120" b="1"/>
            </a:lvl7pPr>
            <a:lvl8pPr marL="2240280" indent="0">
              <a:buNone/>
              <a:defRPr sz="1120" b="1"/>
            </a:lvl8pPr>
            <a:lvl9pPr marL="2560320" indent="0">
              <a:buNone/>
              <a:defRPr sz="1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889" y="4676140"/>
            <a:ext cx="2707838" cy="68778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40405" y="3138171"/>
            <a:ext cx="2721174" cy="1537969"/>
          </a:xfrm>
        </p:spPr>
        <p:txBody>
          <a:bodyPr anchor="b"/>
          <a:lstStyle>
            <a:lvl1pPr marL="0" indent="0">
              <a:buNone/>
              <a:defRPr sz="1680" b="1"/>
            </a:lvl1pPr>
            <a:lvl2pPr marL="320040" indent="0">
              <a:buNone/>
              <a:defRPr sz="1400" b="1"/>
            </a:lvl2pPr>
            <a:lvl3pPr marL="640080" indent="0">
              <a:buNone/>
              <a:defRPr sz="1260" b="1"/>
            </a:lvl3pPr>
            <a:lvl4pPr marL="960120" indent="0">
              <a:buNone/>
              <a:defRPr sz="1120" b="1"/>
            </a:lvl4pPr>
            <a:lvl5pPr marL="1280160" indent="0">
              <a:buNone/>
              <a:defRPr sz="1120" b="1"/>
            </a:lvl5pPr>
            <a:lvl6pPr marL="1600200" indent="0">
              <a:buNone/>
              <a:defRPr sz="1120" b="1"/>
            </a:lvl6pPr>
            <a:lvl7pPr marL="1920240" indent="0">
              <a:buNone/>
              <a:defRPr sz="1120" b="1"/>
            </a:lvl7pPr>
            <a:lvl8pPr marL="2240280" indent="0">
              <a:buNone/>
              <a:defRPr sz="1120" b="1"/>
            </a:lvl8pPr>
            <a:lvl9pPr marL="2560320" indent="0">
              <a:buNone/>
              <a:defRPr sz="1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40405" y="4676140"/>
            <a:ext cx="2721174" cy="68778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B003-5329-4960-95A8-A7E453800596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126B-45D9-4143-A80D-CEB3DB6E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47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B003-5329-4960-95A8-A7E453800596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126B-45D9-4143-A80D-CEB3DB6E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39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B003-5329-4960-95A8-A7E453800596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126B-45D9-4143-A80D-CEB3DB6E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6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853440"/>
            <a:ext cx="2064425" cy="2987040"/>
          </a:xfrm>
        </p:spPr>
        <p:txBody>
          <a:bodyPr anchor="b"/>
          <a:lstStyle>
            <a:lvl1pPr>
              <a:defRPr sz="2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174" y="1843196"/>
            <a:ext cx="3240405" cy="9097433"/>
          </a:xfrm>
        </p:spPr>
        <p:txBody>
          <a:bodyPr/>
          <a:lstStyle>
            <a:lvl1pPr>
              <a:defRPr sz="2240"/>
            </a:lvl1pPr>
            <a:lvl2pPr>
              <a:defRPr sz="1960"/>
            </a:lvl2pPr>
            <a:lvl3pPr>
              <a:defRPr sz="168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3840480"/>
            <a:ext cx="2064425" cy="7114964"/>
          </a:xfrm>
        </p:spPr>
        <p:txBody>
          <a:bodyPr/>
          <a:lstStyle>
            <a:lvl1pPr marL="0" indent="0">
              <a:buNone/>
              <a:defRPr sz="1120"/>
            </a:lvl1pPr>
            <a:lvl2pPr marL="320040" indent="0">
              <a:buNone/>
              <a:defRPr sz="980"/>
            </a:lvl2pPr>
            <a:lvl3pPr marL="640080" indent="0">
              <a:buNone/>
              <a:defRPr sz="840"/>
            </a:lvl3pPr>
            <a:lvl4pPr marL="960120" indent="0">
              <a:buNone/>
              <a:defRPr sz="700"/>
            </a:lvl4pPr>
            <a:lvl5pPr marL="1280160" indent="0">
              <a:buNone/>
              <a:defRPr sz="700"/>
            </a:lvl5pPr>
            <a:lvl6pPr marL="1600200" indent="0">
              <a:buNone/>
              <a:defRPr sz="700"/>
            </a:lvl6pPr>
            <a:lvl7pPr marL="1920240" indent="0">
              <a:buNone/>
              <a:defRPr sz="700"/>
            </a:lvl7pPr>
            <a:lvl8pPr marL="2240280" indent="0">
              <a:buNone/>
              <a:defRPr sz="700"/>
            </a:lvl8pPr>
            <a:lvl9pPr marL="256032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B003-5329-4960-95A8-A7E453800596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126B-45D9-4143-A80D-CEB3DB6E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43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853440"/>
            <a:ext cx="2064425" cy="2987040"/>
          </a:xfrm>
        </p:spPr>
        <p:txBody>
          <a:bodyPr anchor="b"/>
          <a:lstStyle>
            <a:lvl1pPr>
              <a:defRPr sz="2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21174" y="1843196"/>
            <a:ext cx="3240405" cy="9097433"/>
          </a:xfrm>
        </p:spPr>
        <p:txBody>
          <a:bodyPr anchor="t"/>
          <a:lstStyle>
            <a:lvl1pPr marL="0" indent="0">
              <a:buNone/>
              <a:defRPr sz="2240"/>
            </a:lvl1pPr>
            <a:lvl2pPr marL="320040" indent="0">
              <a:buNone/>
              <a:defRPr sz="1960"/>
            </a:lvl2pPr>
            <a:lvl3pPr marL="640080" indent="0">
              <a:buNone/>
              <a:defRPr sz="1680"/>
            </a:lvl3pPr>
            <a:lvl4pPr marL="960120" indent="0">
              <a:buNone/>
              <a:defRPr sz="1400"/>
            </a:lvl4pPr>
            <a:lvl5pPr marL="1280160" indent="0">
              <a:buNone/>
              <a:defRPr sz="1400"/>
            </a:lvl5pPr>
            <a:lvl6pPr marL="1600200" indent="0">
              <a:buNone/>
              <a:defRPr sz="1400"/>
            </a:lvl6pPr>
            <a:lvl7pPr marL="1920240" indent="0">
              <a:buNone/>
              <a:defRPr sz="1400"/>
            </a:lvl7pPr>
            <a:lvl8pPr marL="2240280" indent="0">
              <a:buNone/>
              <a:defRPr sz="1400"/>
            </a:lvl8pPr>
            <a:lvl9pPr marL="2560320" indent="0">
              <a:buNone/>
              <a:defRPr sz="1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3840480"/>
            <a:ext cx="2064425" cy="7114964"/>
          </a:xfrm>
        </p:spPr>
        <p:txBody>
          <a:bodyPr/>
          <a:lstStyle>
            <a:lvl1pPr marL="0" indent="0">
              <a:buNone/>
              <a:defRPr sz="1120"/>
            </a:lvl1pPr>
            <a:lvl2pPr marL="320040" indent="0">
              <a:buNone/>
              <a:defRPr sz="980"/>
            </a:lvl2pPr>
            <a:lvl3pPr marL="640080" indent="0">
              <a:buNone/>
              <a:defRPr sz="840"/>
            </a:lvl3pPr>
            <a:lvl4pPr marL="960120" indent="0">
              <a:buNone/>
              <a:defRPr sz="700"/>
            </a:lvl4pPr>
            <a:lvl5pPr marL="1280160" indent="0">
              <a:buNone/>
              <a:defRPr sz="700"/>
            </a:lvl5pPr>
            <a:lvl6pPr marL="1600200" indent="0">
              <a:buNone/>
              <a:defRPr sz="700"/>
            </a:lvl6pPr>
            <a:lvl7pPr marL="1920240" indent="0">
              <a:buNone/>
              <a:defRPr sz="700"/>
            </a:lvl7pPr>
            <a:lvl8pPr marL="2240280" indent="0">
              <a:buNone/>
              <a:defRPr sz="700"/>
            </a:lvl8pPr>
            <a:lvl9pPr marL="256032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B003-5329-4960-95A8-A7E453800596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A126B-45D9-4143-A80D-CEB3DB6E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2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0055" y="681570"/>
            <a:ext cx="5520690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055" y="3407833"/>
            <a:ext cx="5520690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0055" y="11865189"/>
            <a:ext cx="144018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FB003-5329-4960-95A8-A7E453800596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0265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0565" y="11865189"/>
            <a:ext cx="144018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A126B-45D9-4143-A80D-CEB3DB6E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32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40080" rtl="0" eaLnBrk="1" latinLnBrk="0" hangingPunct="1">
        <a:lnSpc>
          <a:spcPct val="90000"/>
        </a:lnSpc>
        <a:spcBef>
          <a:spcPct val="0"/>
        </a:spcBef>
        <a:buNone/>
        <a:defRPr sz="3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020" indent="-160020" algn="l" defTabSz="64008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196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0010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2014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5pPr>
      <a:lvl6pPr marL="176022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208026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72034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1pPr>
      <a:lvl2pPr marL="32004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24028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2.png"/><Relationship Id="rId7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chart" Target="../charts/chart4.xml"/><Relationship Id="rId4" Type="http://schemas.openxmlformats.org/officeDocument/2006/relationships/image" Target="../media/image3.png"/><Relationship Id="rId9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3400" y="7674608"/>
            <a:ext cx="6394001" cy="2819402"/>
          </a:xfrm>
          <a:prstGeom prst="rect">
            <a:avLst/>
          </a:prstGeom>
          <a:solidFill>
            <a:schemeClr val="bg1">
              <a:lumMod val="65000"/>
              <a:alpha val="5000"/>
            </a:schemeClr>
          </a:solidFill>
          <a:ln w="3175">
            <a:solidFill>
              <a:schemeClr val="bg1">
                <a:alpha val="2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o-RO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6400800" cy="11562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409635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Pacifico" panose="02000000000000000000" pitchFamily="2" charset="0"/>
              </a:rPr>
              <a:t>Honey Bee Quarterly Report</a:t>
            </a:r>
            <a:endParaRPr lang="en-US" sz="3200" dirty="0">
              <a:latin typeface="Pacifico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220" y="110490"/>
            <a:ext cx="861060" cy="86106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1190565"/>
            <a:ext cx="6400800" cy="20987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-1" y="1273522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What’s Buzzing Around the Hive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97779" y="814789"/>
            <a:ext cx="1303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Q1 2015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450" y="1636175"/>
            <a:ext cx="627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Lorem ipsum dolor sit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in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eget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ipsum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morbi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Hendrerit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eget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ut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consectetuer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massa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consequuntur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Tellus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sed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ac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malesuada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pede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Non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nec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et ac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curabitur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fringilla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massa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etiam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vestibulum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sed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quis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lacus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ut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mi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orci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dis.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Vivamus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sodales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nibh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wisi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metus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donec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vitae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enim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sit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quis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fringilla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donec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nostra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aliquet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vel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eget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Nec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quam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in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sed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erat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Nibh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lacus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nascetur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elementum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ornare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erat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pharetra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laoreet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risus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cursus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vestibulum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consectetuer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Ad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cumque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montes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Enim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aliquam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molestie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velit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ullamcorper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elit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malesuada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nibh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cras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in,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lectus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lorem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justo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aliquam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felis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sit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sit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sodales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aenean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porta.</a:t>
            </a:r>
            <a:endParaRPr lang="en-US" sz="12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216" y="3495813"/>
            <a:ext cx="1793235" cy="122405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tretch>
            <a:fillRect/>
          </a:stretch>
        </p:blipFill>
        <p:spPr>
          <a:xfrm>
            <a:off x="2421889" y="3311030"/>
            <a:ext cx="1518921" cy="145790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54062" y="3416816"/>
            <a:ext cx="1270315" cy="1270315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>
            <a:off x="0" y="5695950"/>
            <a:ext cx="64008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4450" y="4781487"/>
            <a:ext cx="1893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cursus integer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libero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30450" y="4781488"/>
            <a:ext cx="1838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Tempor nunc in. In eu id mi orci urna, feugiat dolor ut,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77949" y="4781488"/>
            <a:ext cx="18403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Vitae in,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quam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6783" y="6094860"/>
            <a:ext cx="3333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Lorem ipsum dolor sit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in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eget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ipsum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morbi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Hendrerit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eget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ut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consectetuer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massa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consequuntur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Tellus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sed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ac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malesuada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pede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Non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nec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et ac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curabitur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fringilla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massa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etiam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vestibulum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sed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quis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lacus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ut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mi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orci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en-U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dis. </a:t>
            </a:r>
            <a:endParaRPr lang="en-US" sz="1200" dirty="0"/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6">
            <a:biLevel thresh="75000"/>
          </a:blip>
          <a:stretch>
            <a:fillRect/>
          </a:stretch>
        </p:blipFill>
        <p:spPr>
          <a:xfrm>
            <a:off x="4024521" y="5977929"/>
            <a:ext cx="2025759" cy="1109922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44450" y="5746233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Customer Profile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112705" y="7984844"/>
            <a:ext cx="3657493" cy="2195668"/>
            <a:chOff x="948799" y="2731296"/>
            <a:chExt cx="2736952" cy="1657576"/>
          </a:xfrm>
        </p:grpSpPr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1659664" y="3094575"/>
              <a:ext cx="358523" cy="297185"/>
            </a:xfrm>
            <a:custGeom>
              <a:avLst/>
              <a:gdLst/>
              <a:ahLst/>
              <a:cxnLst>
                <a:cxn ang="0">
                  <a:pos x="668" y="80"/>
                </a:cxn>
                <a:cxn ang="0">
                  <a:pos x="90" y="0"/>
                </a:cxn>
                <a:cxn ang="0">
                  <a:pos x="0" y="532"/>
                </a:cxn>
                <a:cxn ang="0">
                  <a:pos x="199" y="565"/>
                </a:cxn>
                <a:cxn ang="0">
                  <a:pos x="703" y="625"/>
                </a:cxn>
                <a:cxn ang="0">
                  <a:pos x="754" y="87"/>
                </a:cxn>
                <a:cxn ang="0">
                  <a:pos x="668" y="80"/>
                </a:cxn>
              </a:cxnLst>
              <a:rect l="0" t="0" r="r" b="b"/>
              <a:pathLst>
                <a:path w="754" h="625">
                  <a:moveTo>
                    <a:pt x="668" y="80"/>
                  </a:moveTo>
                  <a:lnTo>
                    <a:pt x="90" y="0"/>
                  </a:lnTo>
                  <a:lnTo>
                    <a:pt x="0" y="532"/>
                  </a:lnTo>
                  <a:lnTo>
                    <a:pt x="199" y="565"/>
                  </a:lnTo>
                  <a:lnTo>
                    <a:pt x="703" y="625"/>
                  </a:lnTo>
                  <a:lnTo>
                    <a:pt x="754" y="87"/>
                  </a:lnTo>
                  <a:lnTo>
                    <a:pt x="668" y="80"/>
                  </a:lnTo>
                  <a:close/>
                </a:path>
              </a:pathLst>
            </a:custGeom>
            <a:solidFill>
              <a:schemeClr val="accent6">
                <a:lumMod val="75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2520786" y="3029431"/>
              <a:ext cx="263900" cy="283870"/>
            </a:xfrm>
            <a:custGeom>
              <a:avLst/>
              <a:gdLst/>
              <a:ahLst/>
              <a:cxnLst>
                <a:cxn ang="0">
                  <a:pos x="524" y="302"/>
                </a:cxn>
                <a:cxn ang="0">
                  <a:pos x="552" y="201"/>
                </a:cxn>
                <a:cxn ang="0">
                  <a:pos x="526" y="260"/>
                </a:cxn>
                <a:cxn ang="0">
                  <a:pos x="476" y="302"/>
                </a:cxn>
                <a:cxn ang="0">
                  <a:pos x="489" y="258"/>
                </a:cxn>
                <a:cxn ang="0">
                  <a:pos x="511" y="224"/>
                </a:cxn>
                <a:cxn ang="0">
                  <a:pos x="505" y="224"/>
                </a:cxn>
                <a:cxn ang="0">
                  <a:pos x="497" y="191"/>
                </a:cxn>
                <a:cxn ang="0">
                  <a:pos x="476" y="191"/>
                </a:cxn>
                <a:cxn ang="0">
                  <a:pos x="481" y="174"/>
                </a:cxn>
                <a:cxn ang="0">
                  <a:pos x="483" y="160"/>
                </a:cxn>
                <a:cxn ang="0">
                  <a:pos x="479" y="148"/>
                </a:cxn>
                <a:cxn ang="0">
                  <a:pos x="450" y="135"/>
                </a:cxn>
                <a:cxn ang="0">
                  <a:pos x="448" y="117"/>
                </a:cxn>
                <a:cxn ang="0">
                  <a:pos x="398" y="111"/>
                </a:cxn>
                <a:cxn ang="0">
                  <a:pos x="246" y="53"/>
                </a:cxn>
                <a:cxn ang="0">
                  <a:pos x="230" y="49"/>
                </a:cxn>
                <a:cxn ang="0">
                  <a:pos x="195" y="41"/>
                </a:cxn>
                <a:cxn ang="0">
                  <a:pos x="185" y="45"/>
                </a:cxn>
                <a:cxn ang="0">
                  <a:pos x="189" y="10"/>
                </a:cxn>
                <a:cxn ang="0">
                  <a:pos x="117" y="41"/>
                </a:cxn>
                <a:cxn ang="0">
                  <a:pos x="82" y="45"/>
                </a:cxn>
                <a:cxn ang="0">
                  <a:pos x="65" y="28"/>
                </a:cxn>
                <a:cxn ang="0">
                  <a:pos x="53" y="39"/>
                </a:cxn>
                <a:cxn ang="0">
                  <a:pos x="49" y="125"/>
                </a:cxn>
                <a:cxn ang="0">
                  <a:pos x="10" y="160"/>
                </a:cxn>
                <a:cxn ang="0">
                  <a:pos x="0" y="185"/>
                </a:cxn>
                <a:cxn ang="0">
                  <a:pos x="24" y="207"/>
                </a:cxn>
                <a:cxn ang="0">
                  <a:pos x="16" y="248"/>
                </a:cxn>
                <a:cxn ang="0">
                  <a:pos x="16" y="273"/>
                </a:cxn>
                <a:cxn ang="0">
                  <a:pos x="20" y="308"/>
                </a:cxn>
                <a:cxn ang="0">
                  <a:pos x="51" y="332"/>
                </a:cxn>
                <a:cxn ang="0">
                  <a:pos x="82" y="337"/>
                </a:cxn>
                <a:cxn ang="0">
                  <a:pos x="109" y="374"/>
                </a:cxn>
                <a:cxn ang="0">
                  <a:pos x="164" y="423"/>
                </a:cxn>
                <a:cxn ang="0">
                  <a:pos x="191" y="563"/>
                </a:cxn>
                <a:cxn ang="0">
                  <a:pos x="234" y="587"/>
                </a:cxn>
                <a:cxn ang="0">
                  <a:pos x="513" y="581"/>
                </a:cxn>
                <a:cxn ang="0">
                  <a:pos x="522" y="371"/>
                </a:cxn>
              </a:cxnLst>
              <a:rect l="0" t="0" r="r" b="b"/>
              <a:pathLst>
                <a:path w="555" h="597">
                  <a:moveTo>
                    <a:pt x="522" y="371"/>
                  </a:moveTo>
                  <a:lnTo>
                    <a:pt x="524" y="302"/>
                  </a:lnTo>
                  <a:lnTo>
                    <a:pt x="555" y="217"/>
                  </a:lnTo>
                  <a:lnTo>
                    <a:pt x="552" y="201"/>
                  </a:lnTo>
                  <a:lnTo>
                    <a:pt x="530" y="230"/>
                  </a:lnTo>
                  <a:lnTo>
                    <a:pt x="526" y="260"/>
                  </a:lnTo>
                  <a:lnTo>
                    <a:pt x="515" y="263"/>
                  </a:lnTo>
                  <a:lnTo>
                    <a:pt x="476" y="302"/>
                  </a:lnTo>
                  <a:lnTo>
                    <a:pt x="476" y="295"/>
                  </a:lnTo>
                  <a:lnTo>
                    <a:pt x="489" y="258"/>
                  </a:lnTo>
                  <a:lnTo>
                    <a:pt x="501" y="246"/>
                  </a:lnTo>
                  <a:lnTo>
                    <a:pt x="511" y="224"/>
                  </a:lnTo>
                  <a:lnTo>
                    <a:pt x="505" y="224"/>
                  </a:lnTo>
                  <a:lnTo>
                    <a:pt x="505" y="224"/>
                  </a:lnTo>
                  <a:lnTo>
                    <a:pt x="491" y="215"/>
                  </a:lnTo>
                  <a:lnTo>
                    <a:pt x="497" y="191"/>
                  </a:lnTo>
                  <a:lnTo>
                    <a:pt x="495" y="187"/>
                  </a:lnTo>
                  <a:lnTo>
                    <a:pt x="476" y="191"/>
                  </a:lnTo>
                  <a:lnTo>
                    <a:pt x="476" y="182"/>
                  </a:lnTo>
                  <a:lnTo>
                    <a:pt x="481" y="174"/>
                  </a:lnTo>
                  <a:lnTo>
                    <a:pt x="479" y="164"/>
                  </a:lnTo>
                  <a:lnTo>
                    <a:pt x="483" y="160"/>
                  </a:lnTo>
                  <a:lnTo>
                    <a:pt x="478" y="152"/>
                  </a:lnTo>
                  <a:lnTo>
                    <a:pt x="479" y="148"/>
                  </a:lnTo>
                  <a:lnTo>
                    <a:pt x="470" y="139"/>
                  </a:lnTo>
                  <a:lnTo>
                    <a:pt x="450" y="135"/>
                  </a:lnTo>
                  <a:lnTo>
                    <a:pt x="452" y="125"/>
                  </a:lnTo>
                  <a:lnTo>
                    <a:pt x="448" y="117"/>
                  </a:lnTo>
                  <a:lnTo>
                    <a:pt x="409" y="108"/>
                  </a:lnTo>
                  <a:lnTo>
                    <a:pt x="398" y="111"/>
                  </a:lnTo>
                  <a:lnTo>
                    <a:pt x="257" y="74"/>
                  </a:lnTo>
                  <a:lnTo>
                    <a:pt x="246" y="53"/>
                  </a:lnTo>
                  <a:lnTo>
                    <a:pt x="236" y="45"/>
                  </a:lnTo>
                  <a:lnTo>
                    <a:pt x="230" y="49"/>
                  </a:lnTo>
                  <a:lnTo>
                    <a:pt x="228" y="43"/>
                  </a:lnTo>
                  <a:lnTo>
                    <a:pt x="195" y="41"/>
                  </a:lnTo>
                  <a:lnTo>
                    <a:pt x="187" y="49"/>
                  </a:lnTo>
                  <a:lnTo>
                    <a:pt x="185" y="45"/>
                  </a:lnTo>
                  <a:lnTo>
                    <a:pt x="189" y="26"/>
                  </a:lnTo>
                  <a:lnTo>
                    <a:pt x="189" y="10"/>
                  </a:lnTo>
                  <a:lnTo>
                    <a:pt x="178" y="0"/>
                  </a:lnTo>
                  <a:lnTo>
                    <a:pt x="117" y="41"/>
                  </a:lnTo>
                  <a:lnTo>
                    <a:pt x="96" y="47"/>
                  </a:lnTo>
                  <a:lnTo>
                    <a:pt x="82" y="45"/>
                  </a:lnTo>
                  <a:lnTo>
                    <a:pt x="74" y="35"/>
                  </a:lnTo>
                  <a:lnTo>
                    <a:pt x="65" y="28"/>
                  </a:lnTo>
                  <a:lnTo>
                    <a:pt x="61" y="39"/>
                  </a:lnTo>
                  <a:lnTo>
                    <a:pt x="53" y="39"/>
                  </a:lnTo>
                  <a:lnTo>
                    <a:pt x="55" y="117"/>
                  </a:lnTo>
                  <a:lnTo>
                    <a:pt x="49" y="125"/>
                  </a:lnTo>
                  <a:lnTo>
                    <a:pt x="18" y="141"/>
                  </a:lnTo>
                  <a:lnTo>
                    <a:pt x="10" y="160"/>
                  </a:lnTo>
                  <a:lnTo>
                    <a:pt x="0" y="168"/>
                  </a:lnTo>
                  <a:lnTo>
                    <a:pt x="0" y="185"/>
                  </a:lnTo>
                  <a:lnTo>
                    <a:pt x="14" y="189"/>
                  </a:lnTo>
                  <a:lnTo>
                    <a:pt x="24" y="207"/>
                  </a:lnTo>
                  <a:lnTo>
                    <a:pt x="14" y="224"/>
                  </a:lnTo>
                  <a:lnTo>
                    <a:pt x="16" y="248"/>
                  </a:lnTo>
                  <a:lnTo>
                    <a:pt x="10" y="256"/>
                  </a:lnTo>
                  <a:lnTo>
                    <a:pt x="16" y="273"/>
                  </a:lnTo>
                  <a:lnTo>
                    <a:pt x="10" y="297"/>
                  </a:lnTo>
                  <a:lnTo>
                    <a:pt x="20" y="308"/>
                  </a:lnTo>
                  <a:lnTo>
                    <a:pt x="41" y="316"/>
                  </a:lnTo>
                  <a:lnTo>
                    <a:pt x="51" y="332"/>
                  </a:lnTo>
                  <a:lnTo>
                    <a:pt x="67" y="330"/>
                  </a:lnTo>
                  <a:lnTo>
                    <a:pt x="82" y="337"/>
                  </a:lnTo>
                  <a:lnTo>
                    <a:pt x="104" y="357"/>
                  </a:lnTo>
                  <a:lnTo>
                    <a:pt x="109" y="374"/>
                  </a:lnTo>
                  <a:lnTo>
                    <a:pt x="156" y="406"/>
                  </a:lnTo>
                  <a:lnTo>
                    <a:pt x="164" y="423"/>
                  </a:lnTo>
                  <a:lnTo>
                    <a:pt x="170" y="460"/>
                  </a:lnTo>
                  <a:lnTo>
                    <a:pt x="191" y="563"/>
                  </a:lnTo>
                  <a:lnTo>
                    <a:pt x="226" y="573"/>
                  </a:lnTo>
                  <a:lnTo>
                    <a:pt x="234" y="587"/>
                  </a:lnTo>
                  <a:lnTo>
                    <a:pt x="232" y="597"/>
                  </a:lnTo>
                  <a:lnTo>
                    <a:pt x="513" y="581"/>
                  </a:lnTo>
                  <a:lnTo>
                    <a:pt x="497" y="480"/>
                  </a:lnTo>
                  <a:lnTo>
                    <a:pt x="522" y="371"/>
                  </a:lnTo>
                  <a:close/>
                </a:path>
              </a:pathLst>
            </a:custGeom>
            <a:solidFill>
              <a:schemeClr val="accent6">
                <a:lumMod val="75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4" name="Freeform 53"/>
            <p:cNvSpPr>
              <a:spLocks noEditPoints="1"/>
            </p:cNvSpPr>
            <p:nvPr/>
          </p:nvSpPr>
          <p:spPr bwMode="auto">
            <a:xfrm>
              <a:off x="3001512" y="3440259"/>
              <a:ext cx="407499" cy="216825"/>
            </a:xfrm>
            <a:custGeom>
              <a:avLst/>
              <a:gdLst/>
              <a:ahLst/>
              <a:cxnLst>
                <a:cxn ang="0">
                  <a:pos x="857" y="126"/>
                </a:cxn>
                <a:cxn ang="0">
                  <a:pos x="826" y="257"/>
                </a:cxn>
                <a:cxn ang="0">
                  <a:pos x="810" y="255"/>
                </a:cxn>
                <a:cxn ang="0">
                  <a:pos x="810" y="165"/>
                </a:cxn>
                <a:cxn ang="0">
                  <a:pos x="820" y="148"/>
                </a:cxn>
                <a:cxn ang="0">
                  <a:pos x="748" y="337"/>
                </a:cxn>
                <a:cxn ang="0">
                  <a:pos x="824" y="296"/>
                </a:cxn>
                <a:cxn ang="0">
                  <a:pos x="785" y="296"/>
                </a:cxn>
                <a:cxn ang="0">
                  <a:pos x="769" y="300"/>
                </a:cxn>
                <a:cxn ang="0">
                  <a:pos x="758" y="284"/>
                </a:cxn>
                <a:cxn ang="0">
                  <a:pos x="783" y="274"/>
                </a:cxn>
                <a:cxn ang="0">
                  <a:pos x="769" y="265"/>
                </a:cxn>
                <a:cxn ang="0">
                  <a:pos x="761" y="245"/>
                </a:cxn>
                <a:cxn ang="0">
                  <a:pos x="775" y="239"/>
                </a:cxn>
                <a:cxn ang="0">
                  <a:pos x="756" y="220"/>
                </a:cxn>
                <a:cxn ang="0">
                  <a:pos x="756" y="200"/>
                </a:cxn>
                <a:cxn ang="0">
                  <a:pos x="754" y="163"/>
                </a:cxn>
                <a:cxn ang="0">
                  <a:pos x="695" y="144"/>
                </a:cxn>
                <a:cxn ang="0">
                  <a:pos x="639" y="120"/>
                </a:cxn>
                <a:cxn ang="0">
                  <a:pos x="633" y="111"/>
                </a:cxn>
                <a:cxn ang="0">
                  <a:pos x="645" y="93"/>
                </a:cxn>
                <a:cxn ang="0">
                  <a:pos x="652" y="72"/>
                </a:cxn>
                <a:cxn ang="0">
                  <a:pos x="645" y="50"/>
                </a:cxn>
                <a:cxn ang="0">
                  <a:pos x="639" y="46"/>
                </a:cxn>
                <a:cxn ang="0">
                  <a:pos x="619" y="35"/>
                </a:cxn>
                <a:cxn ang="0">
                  <a:pos x="594" y="27"/>
                </a:cxn>
                <a:cxn ang="0">
                  <a:pos x="586" y="7"/>
                </a:cxn>
                <a:cxn ang="0">
                  <a:pos x="561" y="33"/>
                </a:cxn>
                <a:cxn ang="0">
                  <a:pos x="501" y="42"/>
                </a:cxn>
                <a:cxn ang="0">
                  <a:pos x="477" y="79"/>
                </a:cxn>
                <a:cxn ang="0">
                  <a:pos x="464" y="101"/>
                </a:cxn>
                <a:cxn ang="0">
                  <a:pos x="428" y="155"/>
                </a:cxn>
                <a:cxn ang="0">
                  <a:pos x="399" y="140"/>
                </a:cxn>
                <a:cxn ang="0">
                  <a:pos x="386" y="161"/>
                </a:cxn>
                <a:cxn ang="0">
                  <a:pos x="380" y="185"/>
                </a:cxn>
                <a:cxn ang="0">
                  <a:pos x="364" y="222"/>
                </a:cxn>
                <a:cxn ang="0">
                  <a:pos x="349" y="278"/>
                </a:cxn>
                <a:cxn ang="0">
                  <a:pos x="345" y="292"/>
                </a:cxn>
                <a:cxn ang="0">
                  <a:pos x="319" y="304"/>
                </a:cxn>
                <a:cxn ang="0">
                  <a:pos x="286" y="315"/>
                </a:cxn>
                <a:cxn ang="0">
                  <a:pos x="286" y="325"/>
                </a:cxn>
                <a:cxn ang="0">
                  <a:pos x="251" y="344"/>
                </a:cxn>
                <a:cxn ang="0">
                  <a:pos x="230" y="343"/>
                </a:cxn>
                <a:cxn ang="0">
                  <a:pos x="185" y="348"/>
                </a:cxn>
                <a:cxn ang="0">
                  <a:pos x="173" y="329"/>
                </a:cxn>
                <a:cxn ang="0">
                  <a:pos x="169" y="319"/>
                </a:cxn>
                <a:cxn ang="0">
                  <a:pos x="168" y="315"/>
                </a:cxn>
                <a:cxn ang="0">
                  <a:pos x="97" y="393"/>
                </a:cxn>
                <a:cxn ang="0">
                  <a:pos x="84" y="415"/>
                </a:cxn>
                <a:cxn ang="0">
                  <a:pos x="58" y="438"/>
                </a:cxn>
                <a:cxn ang="0">
                  <a:pos x="216" y="426"/>
                </a:cxn>
              </a:cxnLst>
              <a:rect l="0" t="0" r="r" b="b"/>
              <a:pathLst>
                <a:path w="857" h="456">
                  <a:moveTo>
                    <a:pt x="810" y="146"/>
                  </a:moveTo>
                  <a:lnTo>
                    <a:pt x="857" y="126"/>
                  </a:lnTo>
                  <a:lnTo>
                    <a:pt x="830" y="251"/>
                  </a:lnTo>
                  <a:lnTo>
                    <a:pt x="826" y="257"/>
                  </a:lnTo>
                  <a:lnTo>
                    <a:pt x="816" y="259"/>
                  </a:lnTo>
                  <a:lnTo>
                    <a:pt x="810" y="255"/>
                  </a:lnTo>
                  <a:lnTo>
                    <a:pt x="798" y="220"/>
                  </a:lnTo>
                  <a:lnTo>
                    <a:pt x="810" y="165"/>
                  </a:lnTo>
                  <a:lnTo>
                    <a:pt x="818" y="159"/>
                  </a:lnTo>
                  <a:lnTo>
                    <a:pt x="820" y="148"/>
                  </a:lnTo>
                  <a:lnTo>
                    <a:pt x="810" y="146"/>
                  </a:lnTo>
                  <a:close/>
                  <a:moveTo>
                    <a:pt x="748" y="337"/>
                  </a:moveTo>
                  <a:lnTo>
                    <a:pt x="832" y="321"/>
                  </a:lnTo>
                  <a:lnTo>
                    <a:pt x="824" y="296"/>
                  </a:lnTo>
                  <a:lnTo>
                    <a:pt x="789" y="294"/>
                  </a:lnTo>
                  <a:lnTo>
                    <a:pt x="785" y="296"/>
                  </a:lnTo>
                  <a:lnTo>
                    <a:pt x="781" y="302"/>
                  </a:lnTo>
                  <a:lnTo>
                    <a:pt x="769" y="300"/>
                  </a:lnTo>
                  <a:lnTo>
                    <a:pt x="758" y="294"/>
                  </a:lnTo>
                  <a:lnTo>
                    <a:pt x="758" y="284"/>
                  </a:lnTo>
                  <a:lnTo>
                    <a:pt x="777" y="280"/>
                  </a:lnTo>
                  <a:lnTo>
                    <a:pt x="783" y="274"/>
                  </a:lnTo>
                  <a:lnTo>
                    <a:pt x="779" y="269"/>
                  </a:lnTo>
                  <a:lnTo>
                    <a:pt x="769" y="265"/>
                  </a:lnTo>
                  <a:lnTo>
                    <a:pt x="763" y="253"/>
                  </a:lnTo>
                  <a:lnTo>
                    <a:pt x="761" y="245"/>
                  </a:lnTo>
                  <a:lnTo>
                    <a:pt x="769" y="241"/>
                  </a:lnTo>
                  <a:lnTo>
                    <a:pt x="775" y="239"/>
                  </a:lnTo>
                  <a:lnTo>
                    <a:pt x="765" y="226"/>
                  </a:lnTo>
                  <a:lnTo>
                    <a:pt x="756" y="220"/>
                  </a:lnTo>
                  <a:lnTo>
                    <a:pt x="750" y="204"/>
                  </a:lnTo>
                  <a:lnTo>
                    <a:pt x="756" y="200"/>
                  </a:lnTo>
                  <a:lnTo>
                    <a:pt x="758" y="177"/>
                  </a:lnTo>
                  <a:lnTo>
                    <a:pt x="754" y="163"/>
                  </a:lnTo>
                  <a:lnTo>
                    <a:pt x="742" y="152"/>
                  </a:lnTo>
                  <a:lnTo>
                    <a:pt x="695" y="144"/>
                  </a:lnTo>
                  <a:lnTo>
                    <a:pt x="674" y="130"/>
                  </a:lnTo>
                  <a:lnTo>
                    <a:pt x="639" y="120"/>
                  </a:lnTo>
                  <a:lnTo>
                    <a:pt x="635" y="117"/>
                  </a:lnTo>
                  <a:lnTo>
                    <a:pt x="633" y="111"/>
                  </a:lnTo>
                  <a:lnTo>
                    <a:pt x="637" y="97"/>
                  </a:lnTo>
                  <a:lnTo>
                    <a:pt x="645" y="93"/>
                  </a:lnTo>
                  <a:lnTo>
                    <a:pt x="645" y="78"/>
                  </a:lnTo>
                  <a:lnTo>
                    <a:pt x="652" y="72"/>
                  </a:lnTo>
                  <a:lnTo>
                    <a:pt x="649" y="56"/>
                  </a:lnTo>
                  <a:lnTo>
                    <a:pt x="645" y="50"/>
                  </a:lnTo>
                  <a:lnTo>
                    <a:pt x="645" y="50"/>
                  </a:lnTo>
                  <a:lnTo>
                    <a:pt x="639" y="46"/>
                  </a:lnTo>
                  <a:lnTo>
                    <a:pt x="627" y="44"/>
                  </a:lnTo>
                  <a:lnTo>
                    <a:pt x="619" y="35"/>
                  </a:lnTo>
                  <a:lnTo>
                    <a:pt x="602" y="35"/>
                  </a:lnTo>
                  <a:lnTo>
                    <a:pt x="594" y="27"/>
                  </a:lnTo>
                  <a:lnTo>
                    <a:pt x="596" y="13"/>
                  </a:lnTo>
                  <a:lnTo>
                    <a:pt x="586" y="7"/>
                  </a:lnTo>
                  <a:lnTo>
                    <a:pt x="565" y="5"/>
                  </a:lnTo>
                  <a:lnTo>
                    <a:pt x="561" y="33"/>
                  </a:lnTo>
                  <a:lnTo>
                    <a:pt x="502" y="0"/>
                  </a:lnTo>
                  <a:lnTo>
                    <a:pt x="501" y="42"/>
                  </a:lnTo>
                  <a:lnTo>
                    <a:pt x="487" y="70"/>
                  </a:lnTo>
                  <a:lnTo>
                    <a:pt x="477" y="79"/>
                  </a:lnTo>
                  <a:lnTo>
                    <a:pt x="473" y="78"/>
                  </a:lnTo>
                  <a:lnTo>
                    <a:pt x="464" y="101"/>
                  </a:lnTo>
                  <a:lnTo>
                    <a:pt x="448" y="93"/>
                  </a:lnTo>
                  <a:lnTo>
                    <a:pt x="428" y="155"/>
                  </a:lnTo>
                  <a:lnTo>
                    <a:pt x="405" y="152"/>
                  </a:lnTo>
                  <a:lnTo>
                    <a:pt x="399" y="140"/>
                  </a:lnTo>
                  <a:lnTo>
                    <a:pt x="388" y="140"/>
                  </a:lnTo>
                  <a:lnTo>
                    <a:pt x="386" y="161"/>
                  </a:lnTo>
                  <a:lnTo>
                    <a:pt x="378" y="179"/>
                  </a:lnTo>
                  <a:lnTo>
                    <a:pt x="380" y="185"/>
                  </a:lnTo>
                  <a:lnTo>
                    <a:pt x="368" y="198"/>
                  </a:lnTo>
                  <a:lnTo>
                    <a:pt x="364" y="222"/>
                  </a:lnTo>
                  <a:lnTo>
                    <a:pt x="341" y="270"/>
                  </a:lnTo>
                  <a:lnTo>
                    <a:pt x="349" y="278"/>
                  </a:lnTo>
                  <a:lnTo>
                    <a:pt x="341" y="286"/>
                  </a:lnTo>
                  <a:lnTo>
                    <a:pt x="345" y="292"/>
                  </a:lnTo>
                  <a:lnTo>
                    <a:pt x="329" y="307"/>
                  </a:lnTo>
                  <a:lnTo>
                    <a:pt x="319" y="304"/>
                  </a:lnTo>
                  <a:lnTo>
                    <a:pt x="298" y="319"/>
                  </a:lnTo>
                  <a:lnTo>
                    <a:pt x="286" y="315"/>
                  </a:lnTo>
                  <a:lnTo>
                    <a:pt x="284" y="319"/>
                  </a:lnTo>
                  <a:lnTo>
                    <a:pt x="286" y="325"/>
                  </a:lnTo>
                  <a:lnTo>
                    <a:pt x="284" y="329"/>
                  </a:lnTo>
                  <a:lnTo>
                    <a:pt x="251" y="344"/>
                  </a:lnTo>
                  <a:lnTo>
                    <a:pt x="236" y="335"/>
                  </a:lnTo>
                  <a:lnTo>
                    <a:pt x="230" y="343"/>
                  </a:lnTo>
                  <a:lnTo>
                    <a:pt x="210" y="356"/>
                  </a:lnTo>
                  <a:lnTo>
                    <a:pt x="185" y="348"/>
                  </a:lnTo>
                  <a:lnTo>
                    <a:pt x="175" y="339"/>
                  </a:lnTo>
                  <a:lnTo>
                    <a:pt x="173" y="329"/>
                  </a:lnTo>
                  <a:lnTo>
                    <a:pt x="168" y="325"/>
                  </a:lnTo>
                  <a:lnTo>
                    <a:pt x="169" y="319"/>
                  </a:lnTo>
                  <a:lnTo>
                    <a:pt x="168" y="317"/>
                  </a:lnTo>
                  <a:lnTo>
                    <a:pt x="168" y="315"/>
                  </a:lnTo>
                  <a:lnTo>
                    <a:pt x="97" y="382"/>
                  </a:lnTo>
                  <a:lnTo>
                    <a:pt x="97" y="393"/>
                  </a:lnTo>
                  <a:lnTo>
                    <a:pt x="84" y="403"/>
                  </a:lnTo>
                  <a:lnTo>
                    <a:pt x="84" y="415"/>
                  </a:lnTo>
                  <a:lnTo>
                    <a:pt x="64" y="424"/>
                  </a:lnTo>
                  <a:lnTo>
                    <a:pt x="58" y="438"/>
                  </a:lnTo>
                  <a:lnTo>
                    <a:pt x="0" y="456"/>
                  </a:lnTo>
                  <a:lnTo>
                    <a:pt x="216" y="426"/>
                  </a:lnTo>
                  <a:lnTo>
                    <a:pt x="748" y="337"/>
                  </a:lnTo>
                  <a:close/>
                </a:path>
              </a:pathLst>
            </a:custGeom>
            <a:solidFill>
              <a:schemeClr val="accent6">
                <a:lumMod val="50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3042405" y="3382725"/>
              <a:ext cx="227763" cy="226811"/>
            </a:xfrm>
            <a:custGeom>
              <a:avLst/>
              <a:gdLst/>
              <a:ahLst/>
              <a:cxnLst>
                <a:cxn ang="0">
                  <a:pos x="27" y="321"/>
                </a:cxn>
                <a:cxn ang="0">
                  <a:pos x="39" y="296"/>
                </a:cxn>
                <a:cxn ang="0">
                  <a:pos x="46" y="241"/>
                </a:cxn>
                <a:cxn ang="0">
                  <a:pos x="60" y="257"/>
                </a:cxn>
                <a:cxn ang="0">
                  <a:pos x="76" y="247"/>
                </a:cxn>
                <a:cxn ang="0">
                  <a:pos x="74" y="226"/>
                </a:cxn>
                <a:cxn ang="0">
                  <a:pos x="78" y="202"/>
                </a:cxn>
                <a:cxn ang="0">
                  <a:pos x="99" y="179"/>
                </a:cxn>
                <a:cxn ang="0">
                  <a:pos x="122" y="177"/>
                </a:cxn>
                <a:cxn ang="0">
                  <a:pos x="156" y="128"/>
                </a:cxn>
                <a:cxn ang="0">
                  <a:pos x="157" y="109"/>
                </a:cxn>
                <a:cxn ang="0">
                  <a:pos x="159" y="99"/>
                </a:cxn>
                <a:cxn ang="0">
                  <a:pos x="167" y="45"/>
                </a:cxn>
                <a:cxn ang="0">
                  <a:pos x="165" y="25"/>
                </a:cxn>
                <a:cxn ang="0">
                  <a:pos x="157" y="4"/>
                </a:cxn>
                <a:cxn ang="0">
                  <a:pos x="169" y="0"/>
                </a:cxn>
                <a:cxn ang="0">
                  <a:pos x="294" y="107"/>
                </a:cxn>
                <a:cxn ang="0">
                  <a:pos x="323" y="158"/>
                </a:cxn>
                <a:cxn ang="0">
                  <a:pos x="342" y="130"/>
                </a:cxn>
                <a:cxn ang="0">
                  <a:pos x="366" y="115"/>
                </a:cxn>
                <a:cxn ang="0">
                  <a:pos x="372" y="107"/>
                </a:cxn>
                <a:cxn ang="0">
                  <a:pos x="389" y="117"/>
                </a:cxn>
                <a:cxn ang="0">
                  <a:pos x="405" y="111"/>
                </a:cxn>
                <a:cxn ang="0">
                  <a:pos x="405" y="105"/>
                </a:cxn>
                <a:cxn ang="0">
                  <a:pos x="418" y="97"/>
                </a:cxn>
                <a:cxn ang="0">
                  <a:pos x="448" y="95"/>
                </a:cxn>
                <a:cxn ang="0">
                  <a:pos x="463" y="97"/>
                </a:cxn>
                <a:cxn ang="0">
                  <a:pos x="463" y="105"/>
                </a:cxn>
                <a:cxn ang="0">
                  <a:pos x="467" y="107"/>
                </a:cxn>
                <a:cxn ang="0">
                  <a:pos x="469" y="113"/>
                </a:cxn>
                <a:cxn ang="0">
                  <a:pos x="479" y="126"/>
                </a:cxn>
                <a:cxn ang="0">
                  <a:pos x="416" y="121"/>
                </a:cxn>
                <a:cxn ang="0">
                  <a:pos x="401" y="191"/>
                </a:cxn>
                <a:cxn ang="0">
                  <a:pos x="387" y="199"/>
                </a:cxn>
                <a:cxn ang="0">
                  <a:pos x="362" y="214"/>
                </a:cxn>
                <a:cxn ang="0">
                  <a:pos x="319" y="273"/>
                </a:cxn>
                <a:cxn ang="0">
                  <a:pos x="302" y="261"/>
                </a:cxn>
                <a:cxn ang="0">
                  <a:pos x="292" y="300"/>
                </a:cxn>
                <a:cxn ang="0">
                  <a:pos x="282" y="319"/>
                </a:cxn>
                <a:cxn ang="0">
                  <a:pos x="255" y="391"/>
                </a:cxn>
                <a:cxn ang="0">
                  <a:pos x="255" y="407"/>
                </a:cxn>
                <a:cxn ang="0">
                  <a:pos x="243" y="428"/>
                </a:cxn>
                <a:cxn ang="0">
                  <a:pos x="212" y="440"/>
                </a:cxn>
                <a:cxn ang="0">
                  <a:pos x="198" y="440"/>
                </a:cxn>
                <a:cxn ang="0">
                  <a:pos x="198" y="450"/>
                </a:cxn>
                <a:cxn ang="0">
                  <a:pos x="150" y="456"/>
                </a:cxn>
                <a:cxn ang="0">
                  <a:pos x="124" y="477"/>
                </a:cxn>
                <a:cxn ang="0">
                  <a:pos x="89" y="460"/>
                </a:cxn>
                <a:cxn ang="0">
                  <a:pos x="82" y="446"/>
                </a:cxn>
                <a:cxn ang="0">
                  <a:pos x="82" y="438"/>
                </a:cxn>
                <a:cxn ang="0">
                  <a:pos x="58" y="428"/>
                </a:cxn>
                <a:cxn ang="0">
                  <a:pos x="41" y="411"/>
                </a:cxn>
                <a:cxn ang="0">
                  <a:pos x="21" y="386"/>
                </a:cxn>
                <a:cxn ang="0">
                  <a:pos x="6" y="351"/>
                </a:cxn>
                <a:cxn ang="0">
                  <a:pos x="2" y="329"/>
                </a:cxn>
              </a:cxnLst>
              <a:rect l="0" t="0" r="r" b="b"/>
              <a:pathLst>
                <a:path w="479" h="477">
                  <a:moveTo>
                    <a:pt x="2" y="329"/>
                  </a:moveTo>
                  <a:lnTo>
                    <a:pt x="27" y="321"/>
                  </a:lnTo>
                  <a:lnTo>
                    <a:pt x="29" y="302"/>
                  </a:lnTo>
                  <a:lnTo>
                    <a:pt x="39" y="296"/>
                  </a:lnTo>
                  <a:lnTo>
                    <a:pt x="33" y="275"/>
                  </a:lnTo>
                  <a:lnTo>
                    <a:pt x="46" y="241"/>
                  </a:lnTo>
                  <a:lnTo>
                    <a:pt x="58" y="243"/>
                  </a:lnTo>
                  <a:lnTo>
                    <a:pt x="60" y="257"/>
                  </a:lnTo>
                  <a:lnTo>
                    <a:pt x="70" y="247"/>
                  </a:lnTo>
                  <a:lnTo>
                    <a:pt x="76" y="247"/>
                  </a:lnTo>
                  <a:lnTo>
                    <a:pt x="68" y="230"/>
                  </a:lnTo>
                  <a:lnTo>
                    <a:pt x="74" y="226"/>
                  </a:lnTo>
                  <a:lnTo>
                    <a:pt x="72" y="214"/>
                  </a:lnTo>
                  <a:lnTo>
                    <a:pt x="78" y="202"/>
                  </a:lnTo>
                  <a:lnTo>
                    <a:pt x="89" y="199"/>
                  </a:lnTo>
                  <a:lnTo>
                    <a:pt x="99" y="179"/>
                  </a:lnTo>
                  <a:lnTo>
                    <a:pt x="109" y="187"/>
                  </a:lnTo>
                  <a:lnTo>
                    <a:pt x="122" y="177"/>
                  </a:lnTo>
                  <a:lnTo>
                    <a:pt x="154" y="142"/>
                  </a:lnTo>
                  <a:lnTo>
                    <a:pt x="156" y="128"/>
                  </a:lnTo>
                  <a:lnTo>
                    <a:pt x="152" y="123"/>
                  </a:lnTo>
                  <a:lnTo>
                    <a:pt x="157" y="109"/>
                  </a:lnTo>
                  <a:lnTo>
                    <a:pt x="156" y="101"/>
                  </a:lnTo>
                  <a:lnTo>
                    <a:pt x="159" y="99"/>
                  </a:lnTo>
                  <a:lnTo>
                    <a:pt x="159" y="76"/>
                  </a:lnTo>
                  <a:lnTo>
                    <a:pt x="167" y="45"/>
                  </a:lnTo>
                  <a:lnTo>
                    <a:pt x="163" y="35"/>
                  </a:lnTo>
                  <a:lnTo>
                    <a:pt x="165" y="25"/>
                  </a:lnTo>
                  <a:lnTo>
                    <a:pt x="156" y="10"/>
                  </a:lnTo>
                  <a:lnTo>
                    <a:pt x="157" y="4"/>
                  </a:lnTo>
                  <a:lnTo>
                    <a:pt x="169" y="0"/>
                  </a:lnTo>
                  <a:lnTo>
                    <a:pt x="169" y="0"/>
                  </a:lnTo>
                  <a:lnTo>
                    <a:pt x="189" y="123"/>
                  </a:lnTo>
                  <a:lnTo>
                    <a:pt x="294" y="107"/>
                  </a:lnTo>
                  <a:lnTo>
                    <a:pt x="304" y="175"/>
                  </a:lnTo>
                  <a:lnTo>
                    <a:pt x="323" y="158"/>
                  </a:lnTo>
                  <a:lnTo>
                    <a:pt x="337" y="134"/>
                  </a:lnTo>
                  <a:lnTo>
                    <a:pt x="342" y="130"/>
                  </a:lnTo>
                  <a:lnTo>
                    <a:pt x="352" y="134"/>
                  </a:lnTo>
                  <a:lnTo>
                    <a:pt x="366" y="115"/>
                  </a:lnTo>
                  <a:lnTo>
                    <a:pt x="368" y="105"/>
                  </a:lnTo>
                  <a:lnTo>
                    <a:pt x="372" y="107"/>
                  </a:lnTo>
                  <a:lnTo>
                    <a:pt x="372" y="113"/>
                  </a:lnTo>
                  <a:lnTo>
                    <a:pt x="389" y="117"/>
                  </a:lnTo>
                  <a:lnTo>
                    <a:pt x="401" y="115"/>
                  </a:lnTo>
                  <a:lnTo>
                    <a:pt x="405" y="111"/>
                  </a:lnTo>
                  <a:lnTo>
                    <a:pt x="401" y="107"/>
                  </a:lnTo>
                  <a:lnTo>
                    <a:pt x="405" y="105"/>
                  </a:lnTo>
                  <a:lnTo>
                    <a:pt x="403" y="101"/>
                  </a:lnTo>
                  <a:lnTo>
                    <a:pt x="418" y="97"/>
                  </a:lnTo>
                  <a:lnTo>
                    <a:pt x="426" y="86"/>
                  </a:lnTo>
                  <a:lnTo>
                    <a:pt x="448" y="95"/>
                  </a:lnTo>
                  <a:lnTo>
                    <a:pt x="461" y="91"/>
                  </a:lnTo>
                  <a:lnTo>
                    <a:pt x="463" y="97"/>
                  </a:lnTo>
                  <a:lnTo>
                    <a:pt x="459" y="99"/>
                  </a:lnTo>
                  <a:lnTo>
                    <a:pt x="463" y="105"/>
                  </a:lnTo>
                  <a:lnTo>
                    <a:pt x="467" y="101"/>
                  </a:lnTo>
                  <a:lnTo>
                    <a:pt x="467" y="107"/>
                  </a:lnTo>
                  <a:lnTo>
                    <a:pt x="473" y="105"/>
                  </a:lnTo>
                  <a:lnTo>
                    <a:pt x="469" y="113"/>
                  </a:lnTo>
                  <a:lnTo>
                    <a:pt x="477" y="117"/>
                  </a:lnTo>
                  <a:lnTo>
                    <a:pt x="479" y="126"/>
                  </a:lnTo>
                  <a:lnTo>
                    <a:pt x="475" y="154"/>
                  </a:lnTo>
                  <a:lnTo>
                    <a:pt x="416" y="121"/>
                  </a:lnTo>
                  <a:lnTo>
                    <a:pt x="415" y="163"/>
                  </a:lnTo>
                  <a:lnTo>
                    <a:pt x="401" y="191"/>
                  </a:lnTo>
                  <a:lnTo>
                    <a:pt x="391" y="200"/>
                  </a:lnTo>
                  <a:lnTo>
                    <a:pt x="387" y="199"/>
                  </a:lnTo>
                  <a:lnTo>
                    <a:pt x="378" y="222"/>
                  </a:lnTo>
                  <a:lnTo>
                    <a:pt x="362" y="214"/>
                  </a:lnTo>
                  <a:lnTo>
                    <a:pt x="342" y="276"/>
                  </a:lnTo>
                  <a:lnTo>
                    <a:pt x="319" y="273"/>
                  </a:lnTo>
                  <a:lnTo>
                    <a:pt x="313" y="261"/>
                  </a:lnTo>
                  <a:lnTo>
                    <a:pt x="302" y="261"/>
                  </a:lnTo>
                  <a:lnTo>
                    <a:pt x="300" y="282"/>
                  </a:lnTo>
                  <a:lnTo>
                    <a:pt x="292" y="300"/>
                  </a:lnTo>
                  <a:lnTo>
                    <a:pt x="294" y="306"/>
                  </a:lnTo>
                  <a:lnTo>
                    <a:pt x="282" y="319"/>
                  </a:lnTo>
                  <a:lnTo>
                    <a:pt x="278" y="343"/>
                  </a:lnTo>
                  <a:lnTo>
                    <a:pt x="255" y="391"/>
                  </a:lnTo>
                  <a:lnTo>
                    <a:pt x="263" y="399"/>
                  </a:lnTo>
                  <a:lnTo>
                    <a:pt x="255" y="407"/>
                  </a:lnTo>
                  <a:lnTo>
                    <a:pt x="259" y="413"/>
                  </a:lnTo>
                  <a:lnTo>
                    <a:pt x="243" y="428"/>
                  </a:lnTo>
                  <a:lnTo>
                    <a:pt x="233" y="425"/>
                  </a:lnTo>
                  <a:lnTo>
                    <a:pt x="212" y="440"/>
                  </a:lnTo>
                  <a:lnTo>
                    <a:pt x="200" y="436"/>
                  </a:lnTo>
                  <a:lnTo>
                    <a:pt x="198" y="440"/>
                  </a:lnTo>
                  <a:lnTo>
                    <a:pt x="200" y="446"/>
                  </a:lnTo>
                  <a:lnTo>
                    <a:pt x="198" y="450"/>
                  </a:lnTo>
                  <a:lnTo>
                    <a:pt x="165" y="465"/>
                  </a:lnTo>
                  <a:lnTo>
                    <a:pt x="150" y="456"/>
                  </a:lnTo>
                  <a:lnTo>
                    <a:pt x="144" y="464"/>
                  </a:lnTo>
                  <a:lnTo>
                    <a:pt x="124" y="477"/>
                  </a:lnTo>
                  <a:lnTo>
                    <a:pt x="99" y="469"/>
                  </a:lnTo>
                  <a:lnTo>
                    <a:pt x="89" y="460"/>
                  </a:lnTo>
                  <a:lnTo>
                    <a:pt x="87" y="450"/>
                  </a:lnTo>
                  <a:lnTo>
                    <a:pt x="82" y="446"/>
                  </a:lnTo>
                  <a:lnTo>
                    <a:pt x="83" y="440"/>
                  </a:lnTo>
                  <a:lnTo>
                    <a:pt x="82" y="438"/>
                  </a:lnTo>
                  <a:lnTo>
                    <a:pt x="64" y="436"/>
                  </a:lnTo>
                  <a:lnTo>
                    <a:pt x="58" y="428"/>
                  </a:lnTo>
                  <a:lnTo>
                    <a:pt x="45" y="423"/>
                  </a:lnTo>
                  <a:lnTo>
                    <a:pt x="41" y="411"/>
                  </a:lnTo>
                  <a:lnTo>
                    <a:pt x="19" y="391"/>
                  </a:lnTo>
                  <a:lnTo>
                    <a:pt x="21" y="386"/>
                  </a:lnTo>
                  <a:lnTo>
                    <a:pt x="0" y="364"/>
                  </a:lnTo>
                  <a:lnTo>
                    <a:pt x="6" y="351"/>
                  </a:lnTo>
                  <a:lnTo>
                    <a:pt x="2" y="329"/>
                  </a:lnTo>
                  <a:lnTo>
                    <a:pt x="2" y="329"/>
                  </a:lnTo>
                  <a:close/>
                </a:path>
              </a:pathLst>
            </a:custGeom>
            <a:solidFill>
              <a:schemeClr val="accent6">
                <a:lumMod val="75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1162772" y="2731296"/>
              <a:ext cx="332371" cy="248208"/>
            </a:xfrm>
            <a:custGeom>
              <a:avLst/>
              <a:gdLst/>
              <a:ahLst/>
              <a:cxnLst>
                <a:cxn ang="0">
                  <a:pos x="699" y="132"/>
                </a:cxn>
                <a:cxn ang="0">
                  <a:pos x="623" y="501"/>
                </a:cxn>
                <a:cxn ang="0">
                  <a:pos x="621" y="522"/>
                </a:cxn>
                <a:cxn ang="0">
                  <a:pos x="418" y="479"/>
                </a:cxn>
                <a:cxn ang="0">
                  <a:pos x="364" y="477"/>
                </a:cxn>
                <a:cxn ang="0">
                  <a:pos x="309" y="479"/>
                </a:cxn>
                <a:cxn ang="0">
                  <a:pos x="272" y="468"/>
                </a:cxn>
                <a:cxn ang="0">
                  <a:pos x="210" y="456"/>
                </a:cxn>
                <a:cxn ang="0">
                  <a:pos x="144" y="448"/>
                </a:cxn>
                <a:cxn ang="0">
                  <a:pos x="78" y="425"/>
                </a:cxn>
                <a:cxn ang="0">
                  <a:pos x="82" y="368"/>
                </a:cxn>
                <a:cxn ang="0">
                  <a:pos x="8" y="312"/>
                </a:cxn>
                <a:cxn ang="0">
                  <a:pos x="9" y="265"/>
                </a:cxn>
                <a:cxn ang="0">
                  <a:pos x="9" y="290"/>
                </a:cxn>
                <a:cxn ang="0">
                  <a:pos x="17" y="288"/>
                </a:cxn>
                <a:cxn ang="0">
                  <a:pos x="25" y="253"/>
                </a:cxn>
                <a:cxn ang="0">
                  <a:pos x="15" y="249"/>
                </a:cxn>
                <a:cxn ang="0">
                  <a:pos x="15" y="232"/>
                </a:cxn>
                <a:cxn ang="0">
                  <a:pos x="31" y="216"/>
                </a:cxn>
                <a:cxn ang="0">
                  <a:pos x="15" y="214"/>
                </a:cxn>
                <a:cxn ang="0">
                  <a:pos x="19" y="105"/>
                </a:cxn>
                <a:cxn ang="0">
                  <a:pos x="9" y="58"/>
                </a:cxn>
                <a:cxn ang="0">
                  <a:pos x="23" y="31"/>
                </a:cxn>
                <a:cxn ang="0">
                  <a:pos x="120" y="86"/>
                </a:cxn>
                <a:cxn ang="0">
                  <a:pos x="161" y="107"/>
                </a:cxn>
                <a:cxn ang="0">
                  <a:pos x="181" y="123"/>
                </a:cxn>
                <a:cxn ang="0">
                  <a:pos x="171" y="140"/>
                </a:cxn>
                <a:cxn ang="0">
                  <a:pos x="132" y="173"/>
                </a:cxn>
                <a:cxn ang="0">
                  <a:pos x="140" y="197"/>
                </a:cxn>
                <a:cxn ang="0">
                  <a:pos x="140" y="183"/>
                </a:cxn>
                <a:cxn ang="0">
                  <a:pos x="165" y="169"/>
                </a:cxn>
                <a:cxn ang="0">
                  <a:pos x="194" y="148"/>
                </a:cxn>
                <a:cxn ang="0">
                  <a:pos x="200" y="164"/>
                </a:cxn>
                <a:cxn ang="0">
                  <a:pos x="218" y="119"/>
                </a:cxn>
                <a:cxn ang="0">
                  <a:pos x="204" y="70"/>
                </a:cxn>
                <a:cxn ang="0">
                  <a:pos x="212" y="66"/>
                </a:cxn>
                <a:cxn ang="0">
                  <a:pos x="226" y="45"/>
                </a:cxn>
                <a:cxn ang="0">
                  <a:pos x="237" y="49"/>
                </a:cxn>
                <a:cxn ang="0">
                  <a:pos x="235" y="39"/>
                </a:cxn>
                <a:cxn ang="0">
                  <a:pos x="212" y="29"/>
                </a:cxn>
                <a:cxn ang="0">
                  <a:pos x="304" y="29"/>
                </a:cxn>
              </a:cxnLst>
              <a:rect l="0" t="0" r="r" b="b"/>
              <a:pathLst>
                <a:path w="699" h="522">
                  <a:moveTo>
                    <a:pt x="304" y="29"/>
                  </a:moveTo>
                  <a:lnTo>
                    <a:pt x="699" y="132"/>
                  </a:lnTo>
                  <a:lnTo>
                    <a:pt x="617" y="471"/>
                  </a:lnTo>
                  <a:lnTo>
                    <a:pt x="623" y="501"/>
                  </a:lnTo>
                  <a:lnTo>
                    <a:pt x="617" y="508"/>
                  </a:lnTo>
                  <a:lnTo>
                    <a:pt x="621" y="522"/>
                  </a:lnTo>
                  <a:lnTo>
                    <a:pt x="428" y="475"/>
                  </a:lnTo>
                  <a:lnTo>
                    <a:pt x="418" y="479"/>
                  </a:lnTo>
                  <a:lnTo>
                    <a:pt x="374" y="471"/>
                  </a:lnTo>
                  <a:lnTo>
                    <a:pt x="364" y="477"/>
                  </a:lnTo>
                  <a:lnTo>
                    <a:pt x="337" y="475"/>
                  </a:lnTo>
                  <a:lnTo>
                    <a:pt x="309" y="479"/>
                  </a:lnTo>
                  <a:lnTo>
                    <a:pt x="284" y="477"/>
                  </a:lnTo>
                  <a:lnTo>
                    <a:pt x="272" y="468"/>
                  </a:lnTo>
                  <a:lnTo>
                    <a:pt x="220" y="471"/>
                  </a:lnTo>
                  <a:lnTo>
                    <a:pt x="210" y="456"/>
                  </a:lnTo>
                  <a:lnTo>
                    <a:pt x="165" y="442"/>
                  </a:lnTo>
                  <a:lnTo>
                    <a:pt x="144" y="448"/>
                  </a:lnTo>
                  <a:lnTo>
                    <a:pt x="117" y="448"/>
                  </a:lnTo>
                  <a:lnTo>
                    <a:pt x="78" y="425"/>
                  </a:lnTo>
                  <a:lnTo>
                    <a:pt x="83" y="384"/>
                  </a:lnTo>
                  <a:lnTo>
                    <a:pt x="82" y="368"/>
                  </a:lnTo>
                  <a:lnTo>
                    <a:pt x="45" y="321"/>
                  </a:lnTo>
                  <a:lnTo>
                    <a:pt x="8" y="312"/>
                  </a:lnTo>
                  <a:lnTo>
                    <a:pt x="0" y="300"/>
                  </a:lnTo>
                  <a:lnTo>
                    <a:pt x="9" y="265"/>
                  </a:lnTo>
                  <a:lnTo>
                    <a:pt x="13" y="273"/>
                  </a:lnTo>
                  <a:lnTo>
                    <a:pt x="9" y="290"/>
                  </a:lnTo>
                  <a:lnTo>
                    <a:pt x="13" y="292"/>
                  </a:lnTo>
                  <a:lnTo>
                    <a:pt x="17" y="288"/>
                  </a:lnTo>
                  <a:lnTo>
                    <a:pt x="27" y="257"/>
                  </a:lnTo>
                  <a:lnTo>
                    <a:pt x="25" y="253"/>
                  </a:lnTo>
                  <a:lnTo>
                    <a:pt x="19" y="253"/>
                  </a:lnTo>
                  <a:lnTo>
                    <a:pt x="15" y="249"/>
                  </a:lnTo>
                  <a:lnTo>
                    <a:pt x="13" y="243"/>
                  </a:lnTo>
                  <a:lnTo>
                    <a:pt x="15" y="232"/>
                  </a:lnTo>
                  <a:lnTo>
                    <a:pt x="25" y="224"/>
                  </a:lnTo>
                  <a:lnTo>
                    <a:pt x="31" y="216"/>
                  </a:lnTo>
                  <a:lnTo>
                    <a:pt x="27" y="206"/>
                  </a:lnTo>
                  <a:lnTo>
                    <a:pt x="15" y="214"/>
                  </a:lnTo>
                  <a:lnTo>
                    <a:pt x="15" y="212"/>
                  </a:lnTo>
                  <a:lnTo>
                    <a:pt x="19" y="105"/>
                  </a:lnTo>
                  <a:lnTo>
                    <a:pt x="8" y="70"/>
                  </a:lnTo>
                  <a:lnTo>
                    <a:pt x="9" y="58"/>
                  </a:lnTo>
                  <a:lnTo>
                    <a:pt x="13" y="43"/>
                  </a:lnTo>
                  <a:lnTo>
                    <a:pt x="23" y="31"/>
                  </a:lnTo>
                  <a:lnTo>
                    <a:pt x="33" y="25"/>
                  </a:lnTo>
                  <a:lnTo>
                    <a:pt x="120" y="86"/>
                  </a:lnTo>
                  <a:lnTo>
                    <a:pt x="144" y="90"/>
                  </a:lnTo>
                  <a:lnTo>
                    <a:pt x="161" y="107"/>
                  </a:lnTo>
                  <a:lnTo>
                    <a:pt x="181" y="109"/>
                  </a:lnTo>
                  <a:lnTo>
                    <a:pt x="181" y="123"/>
                  </a:lnTo>
                  <a:lnTo>
                    <a:pt x="175" y="136"/>
                  </a:lnTo>
                  <a:lnTo>
                    <a:pt x="171" y="140"/>
                  </a:lnTo>
                  <a:lnTo>
                    <a:pt x="161" y="142"/>
                  </a:lnTo>
                  <a:lnTo>
                    <a:pt x="132" y="173"/>
                  </a:lnTo>
                  <a:lnTo>
                    <a:pt x="126" y="193"/>
                  </a:lnTo>
                  <a:lnTo>
                    <a:pt x="140" y="197"/>
                  </a:lnTo>
                  <a:lnTo>
                    <a:pt x="144" y="187"/>
                  </a:lnTo>
                  <a:lnTo>
                    <a:pt x="140" y="183"/>
                  </a:lnTo>
                  <a:lnTo>
                    <a:pt x="148" y="177"/>
                  </a:lnTo>
                  <a:lnTo>
                    <a:pt x="165" y="169"/>
                  </a:lnTo>
                  <a:lnTo>
                    <a:pt x="185" y="150"/>
                  </a:lnTo>
                  <a:lnTo>
                    <a:pt x="194" y="148"/>
                  </a:lnTo>
                  <a:lnTo>
                    <a:pt x="198" y="152"/>
                  </a:lnTo>
                  <a:lnTo>
                    <a:pt x="200" y="164"/>
                  </a:lnTo>
                  <a:lnTo>
                    <a:pt x="202" y="165"/>
                  </a:lnTo>
                  <a:lnTo>
                    <a:pt x="218" y="119"/>
                  </a:lnTo>
                  <a:lnTo>
                    <a:pt x="218" y="86"/>
                  </a:lnTo>
                  <a:lnTo>
                    <a:pt x="204" y="70"/>
                  </a:lnTo>
                  <a:lnTo>
                    <a:pt x="204" y="66"/>
                  </a:lnTo>
                  <a:lnTo>
                    <a:pt x="212" y="66"/>
                  </a:lnTo>
                  <a:lnTo>
                    <a:pt x="222" y="58"/>
                  </a:lnTo>
                  <a:lnTo>
                    <a:pt x="226" y="45"/>
                  </a:lnTo>
                  <a:lnTo>
                    <a:pt x="231" y="43"/>
                  </a:lnTo>
                  <a:lnTo>
                    <a:pt x="237" y="49"/>
                  </a:lnTo>
                  <a:lnTo>
                    <a:pt x="239" y="47"/>
                  </a:lnTo>
                  <a:lnTo>
                    <a:pt x="235" y="39"/>
                  </a:lnTo>
                  <a:lnTo>
                    <a:pt x="224" y="31"/>
                  </a:lnTo>
                  <a:lnTo>
                    <a:pt x="212" y="29"/>
                  </a:lnTo>
                  <a:lnTo>
                    <a:pt x="206" y="0"/>
                  </a:lnTo>
                  <a:lnTo>
                    <a:pt x="304" y="29"/>
                  </a:lnTo>
                  <a:close/>
                </a:path>
              </a:pathLst>
            </a:custGeom>
            <a:solidFill>
              <a:schemeClr val="accent6">
                <a:lumMod val="75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3399503" y="3026579"/>
              <a:ext cx="85589" cy="158815"/>
            </a:xfrm>
            <a:custGeom>
              <a:avLst/>
              <a:gdLst/>
              <a:ahLst/>
              <a:cxnLst>
                <a:cxn ang="0">
                  <a:pos x="154" y="314"/>
                </a:cxn>
                <a:cxn ang="0">
                  <a:pos x="141" y="301"/>
                </a:cxn>
                <a:cxn ang="0">
                  <a:pos x="144" y="279"/>
                </a:cxn>
                <a:cxn ang="0">
                  <a:pos x="135" y="207"/>
                </a:cxn>
                <a:cxn ang="0">
                  <a:pos x="148" y="145"/>
                </a:cxn>
                <a:cxn ang="0">
                  <a:pos x="144" y="98"/>
                </a:cxn>
                <a:cxn ang="0">
                  <a:pos x="160" y="88"/>
                </a:cxn>
                <a:cxn ang="0">
                  <a:pos x="180" y="61"/>
                </a:cxn>
                <a:cxn ang="0">
                  <a:pos x="180" y="51"/>
                </a:cxn>
                <a:cxn ang="0">
                  <a:pos x="166" y="32"/>
                </a:cxn>
                <a:cxn ang="0">
                  <a:pos x="174" y="8"/>
                </a:cxn>
                <a:cxn ang="0">
                  <a:pos x="168" y="0"/>
                </a:cxn>
                <a:cxn ang="0">
                  <a:pos x="0" y="41"/>
                </a:cxn>
                <a:cxn ang="0">
                  <a:pos x="4" y="51"/>
                </a:cxn>
                <a:cxn ang="0">
                  <a:pos x="2" y="59"/>
                </a:cxn>
                <a:cxn ang="0">
                  <a:pos x="8" y="67"/>
                </a:cxn>
                <a:cxn ang="0">
                  <a:pos x="8" y="88"/>
                </a:cxn>
                <a:cxn ang="0">
                  <a:pos x="22" y="108"/>
                </a:cxn>
                <a:cxn ang="0">
                  <a:pos x="20" y="121"/>
                </a:cxn>
                <a:cxn ang="0">
                  <a:pos x="26" y="135"/>
                </a:cxn>
                <a:cxn ang="0">
                  <a:pos x="22" y="143"/>
                </a:cxn>
                <a:cxn ang="0">
                  <a:pos x="20" y="164"/>
                </a:cxn>
                <a:cxn ang="0">
                  <a:pos x="35" y="203"/>
                </a:cxn>
                <a:cxn ang="0">
                  <a:pos x="34" y="219"/>
                </a:cxn>
                <a:cxn ang="0">
                  <a:pos x="37" y="227"/>
                </a:cxn>
                <a:cxn ang="0">
                  <a:pos x="45" y="217"/>
                </a:cxn>
                <a:cxn ang="0">
                  <a:pos x="55" y="227"/>
                </a:cxn>
                <a:cxn ang="0">
                  <a:pos x="72" y="322"/>
                </a:cxn>
                <a:cxn ang="0">
                  <a:pos x="78" y="334"/>
                </a:cxn>
                <a:cxn ang="0">
                  <a:pos x="154" y="314"/>
                </a:cxn>
              </a:cxnLst>
              <a:rect l="0" t="0" r="r" b="b"/>
              <a:pathLst>
                <a:path w="180" h="334">
                  <a:moveTo>
                    <a:pt x="154" y="314"/>
                  </a:moveTo>
                  <a:lnTo>
                    <a:pt x="141" y="301"/>
                  </a:lnTo>
                  <a:lnTo>
                    <a:pt x="144" y="279"/>
                  </a:lnTo>
                  <a:lnTo>
                    <a:pt x="135" y="207"/>
                  </a:lnTo>
                  <a:lnTo>
                    <a:pt x="148" y="145"/>
                  </a:lnTo>
                  <a:lnTo>
                    <a:pt x="144" y="98"/>
                  </a:lnTo>
                  <a:lnTo>
                    <a:pt x="160" y="88"/>
                  </a:lnTo>
                  <a:lnTo>
                    <a:pt x="180" y="61"/>
                  </a:lnTo>
                  <a:lnTo>
                    <a:pt x="180" y="51"/>
                  </a:lnTo>
                  <a:lnTo>
                    <a:pt x="166" y="32"/>
                  </a:lnTo>
                  <a:lnTo>
                    <a:pt x="174" y="8"/>
                  </a:lnTo>
                  <a:lnTo>
                    <a:pt x="168" y="0"/>
                  </a:lnTo>
                  <a:lnTo>
                    <a:pt x="0" y="41"/>
                  </a:lnTo>
                  <a:lnTo>
                    <a:pt x="4" y="51"/>
                  </a:lnTo>
                  <a:lnTo>
                    <a:pt x="2" y="59"/>
                  </a:lnTo>
                  <a:lnTo>
                    <a:pt x="8" y="67"/>
                  </a:lnTo>
                  <a:lnTo>
                    <a:pt x="8" y="88"/>
                  </a:lnTo>
                  <a:lnTo>
                    <a:pt x="22" y="108"/>
                  </a:lnTo>
                  <a:lnTo>
                    <a:pt x="20" y="121"/>
                  </a:lnTo>
                  <a:lnTo>
                    <a:pt x="26" y="135"/>
                  </a:lnTo>
                  <a:lnTo>
                    <a:pt x="22" y="143"/>
                  </a:lnTo>
                  <a:lnTo>
                    <a:pt x="20" y="164"/>
                  </a:lnTo>
                  <a:lnTo>
                    <a:pt x="35" y="203"/>
                  </a:lnTo>
                  <a:lnTo>
                    <a:pt x="34" y="219"/>
                  </a:lnTo>
                  <a:lnTo>
                    <a:pt x="37" y="227"/>
                  </a:lnTo>
                  <a:lnTo>
                    <a:pt x="45" y="217"/>
                  </a:lnTo>
                  <a:lnTo>
                    <a:pt x="55" y="227"/>
                  </a:lnTo>
                  <a:lnTo>
                    <a:pt x="72" y="322"/>
                  </a:lnTo>
                  <a:lnTo>
                    <a:pt x="78" y="334"/>
                  </a:lnTo>
                  <a:lnTo>
                    <a:pt x="154" y="314"/>
                  </a:lnTo>
                  <a:close/>
                </a:path>
              </a:pathLst>
            </a:custGeom>
            <a:solidFill>
              <a:schemeClr val="accent6">
                <a:lumMod val="75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1467089" y="3257670"/>
              <a:ext cx="287199" cy="359475"/>
            </a:xfrm>
            <a:custGeom>
              <a:avLst/>
              <a:gdLst/>
              <a:ahLst/>
              <a:cxnLst>
                <a:cxn ang="0">
                  <a:pos x="197" y="13"/>
                </a:cxn>
                <a:cxn ang="0">
                  <a:pos x="427" y="56"/>
                </a:cxn>
                <a:cxn ang="0">
                  <a:pos x="405" y="189"/>
                </a:cxn>
                <a:cxn ang="0">
                  <a:pos x="604" y="222"/>
                </a:cxn>
                <a:cxn ang="0">
                  <a:pos x="524" y="756"/>
                </a:cxn>
                <a:cxn ang="0">
                  <a:pos x="0" y="662"/>
                </a:cxn>
                <a:cxn ang="0">
                  <a:pos x="135" y="0"/>
                </a:cxn>
                <a:cxn ang="0">
                  <a:pos x="197" y="13"/>
                </a:cxn>
              </a:cxnLst>
              <a:rect l="0" t="0" r="r" b="b"/>
              <a:pathLst>
                <a:path w="604" h="756">
                  <a:moveTo>
                    <a:pt x="197" y="13"/>
                  </a:moveTo>
                  <a:lnTo>
                    <a:pt x="427" y="56"/>
                  </a:lnTo>
                  <a:lnTo>
                    <a:pt x="405" y="189"/>
                  </a:lnTo>
                  <a:lnTo>
                    <a:pt x="604" y="222"/>
                  </a:lnTo>
                  <a:lnTo>
                    <a:pt x="524" y="756"/>
                  </a:lnTo>
                  <a:lnTo>
                    <a:pt x="0" y="662"/>
                  </a:lnTo>
                  <a:lnTo>
                    <a:pt x="135" y="0"/>
                  </a:lnTo>
                  <a:lnTo>
                    <a:pt x="197" y="13"/>
                  </a:ln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1797083" y="3684664"/>
              <a:ext cx="710865" cy="695650"/>
            </a:xfrm>
            <a:custGeom>
              <a:avLst/>
              <a:gdLst/>
              <a:ahLst/>
              <a:cxnLst>
                <a:cxn ang="0">
                  <a:pos x="44" y="635"/>
                </a:cxn>
                <a:cxn ang="0">
                  <a:pos x="177" y="768"/>
                </a:cxn>
                <a:cxn ang="0">
                  <a:pos x="309" y="998"/>
                </a:cxn>
                <a:cxn ang="0">
                  <a:pos x="448" y="900"/>
                </a:cxn>
                <a:cxn ang="0">
                  <a:pos x="648" y="1011"/>
                </a:cxn>
                <a:cxn ang="0">
                  <a:pos x="736" y="1193"/>
                </a:cxn>
                <a:cxn ang="0">
                  <a:pos x="835" y="1382"/>
                </a:cxn>
                <a:cxn ang="0">
                  <a:pos x="934" y="1432"/>
                </a:cxn>
                <a:cxn ang="0">
                  <a:pos x="1073" y="1463"/>
                </a:cxn>
                <a:cxn ang="0">
                  <a:pos x="1053" y="1411"/>
                </a:cxn>
                <a:cxn ang="0">
                  <a:pos x="1045" y="1323"/>
                </a:cxn>
                <a:cxn ang="0">
                  <a:pos x="1030" y="1290"/>
                </a:cxn>
                <a:cxn ang="0">
                  <a:pos x="1043" y="1276"/>
                </a:cxn>
                <a:cxn ang="0">
                  <a:pos x="1065" y="1234"/>
                </a:cxn>
                <a:cxn ang="0">
                  <a:pos x="1096" y="1185"/>
                </a:cxn>
                <a:cxn ang="0">
                  <a:pos x="1084" y="1171"/>
                </a:cxn>
                <a:cxn ang="0">
                  <a:pos x="1125" y="1148"/>
                </a:cxn>
                <a:cxn ang="0">
                  <a:pos x="1154" y="1132"/>
                </a:cxn>
                <a:cxn ang="0">
                  <a:pos x="1150" y="1109"/>
                </a:cxn>
                <a:cxn ang="0">
                  <a:pos x="1166" y="1097"/>
                </a:cxn>
                <a:cxn ang="0">
                  <a:pos x="1174" y="1093"/>
                </a:cxn>
                <a:cxn ang="0">
                  <a:pos x="1187" y="1101"/>
                </a:cxn>
                <a:cxn ang="0">
                  <a:pos x="1201" y="1087"/>
                </a:cxn>
                <a:cxn ang="0">
                  <a:pos x="1244" y="1093"/>
                </a:cxn>
                <a:cxn ang="0">
                  <a:pos x="1197" y="1119"/>
                </a:cxn>
                <a:cxn ang="0">
                  <a:pos x="1310" y="1064"/>
                </a:cxn>
                <a:cxn ang="0">
                  <a:pos x="1337" y="945"/>
                </a:cxn>
                <a:cxn ang="0">
                  <a:pos x="1351" y="969"/>
                </a:cxn>
                <a:cxn ang="0">
                  <a:pos x="1349" y="982"/>
                </a:cxn>
                <a:cxn ang="0">
                  <a:pos x="1458" y="953"/>
                </a:cxn>
                <a:cxn ang="0">
                  <a:pos x="1464" y="914"/>
                </a:cxn>
                <a:cxn ang="0">
                  <a:pos x="1474" y="875"/>
                </a:cxn>
                <a:cxn ang="0">
                  <a:pos x="1470" y="840"/>
                </a:cxn>
                <a:cxn ang="0">
                  <a:pos x="1493" y="785"/>
                </a:cxn>
                <a:cxn ang="0">
                  <a:pos x="1489" y="766"/>
                </a:cxn>
                <a:cxn ang="0">
                  <a:pos x="1489" y="752"/>
                </a:cxn>
                <a:cxn ang="0">
                  <a:pos x="1478" y="729"/>
                </a:cxn>
                <a:cxn ang="0">
                  <a:pos x="1458" y="700"/>
                </a:cxn>
                <a:cxn ang="0">
                  <a:pos x="1433" y="645"/>
                </a:cxn>
                <a:cxn ang="0">
                  <a:pos x="1392" y="435"/>
                </a:cxn>
                <a:cxn ang="0">
                  <a:pos x="1326" y="394"/>
                </a:cxn>
                <a:cxn ang="0">
                  <a:pos x="1263" y="392"/>
                </a:cxn>
                <a:cxn ang="0">
                  <a:pos x="1238" y="396"/>
                </a:cxn>
                <a:cxn ang="0">
                  <a:pos x="1189" y="407"/>
                </a:cxn>
                <a:cxn ang="0">
                  <a:pos x="1166" y="403"/>
                </a:cxn>
                <a:cxn ang="0">
                  <a:pos x="1092" y="394"/>
                </a:cxn>
                <a:cxn ang="0">
                  <a:pos x="1078" y="401"/>
                </a:cxn>
                <a:cxn ang="0">
                  <a:pos x="1049" y="386"/>
                </a:cxn>
                <a:cxn ang="0">
                  <a:pos x="1032" y="372"/>
                </a:cxn>
                <a:cxn ang="0">
                  <a:pos x="997" y="372"/>
                </a:cxn>
                <a:cxn ang="0">
                  <a:pos x="952" y="351"/>
                </a:cxn>
                <a:cxn ang="0">
                  <a:pos x="909" y="349"/>
                </a:cxn>
                <a:cxn ang="0">
                  <a:pos x="860" y="320"/>
                </a:cxn>
                <a:cxn ang="0">
                  <a:pos x="821" y="308"/>
                </a:cxn>
                <a:cxn ang="0">
                  <a:pos x="773" y="285"/>
                </a:cxn>
                <a:cxn ang="0">
                  <a:pos x="409" y="606"/>
                </a:cxn>
              </a:cxnLst>
              <a:rect l="0" t="0" r="r" b="b"/>
              <a:pathLst>
                <a:path w="1495" h="1463">
                  <a:moveTo>
                    <a:pt x="4" y="587"/>
                  </a:moveTo>
                  <a:lnTo>
                    <a:pt x="33" y="608"/>
                  </a:lnTo>
                  <a:lnTo>
                    <a:pt x="44" y="635"/>
                  </a:lnTo>
                  <a:lnTo>
                    <a:pt x="70" y="651"/>
                  </a:lnTo>
                  <a:lnTo>
                    <a:pt x="83" y="678"/>
                  </a:lnTo>
                  <a:lnTo>
                    <a:pt x="177" y="768"/>
                  </a:lnTo>
                  <a:lnTo>
                    <a:pt x="196" y="877"/>
                  </a:lnTo>
                  <a:lnTo>
                    <a:pt x="224" y="920"/>
                  </a:lnTo>
                  <a:lnTo>
                    <a:pt x="309" y="998"/>
                  </a:lnTo>
                  <a:lnTo>
                    <a:pt x="356" y="1009"/>
                  </a:lnTo>
                  <a:lnTo>
                    <a:pt x="422" y="908"/>
                  </a:lnTo>
                  <a:lnTo>
                    <a:pt x="448" y="900"/>
                  </a:lnTo>
                  <a:lnTo>
                    <a:pt x="471" y="908"/>
                  </a:lnTo>
                  <a:lnTo>
                    <a:pt x="564" y="912"/>
                  </a:lnTo>
                  <a:lnTo>
                    <a:pt x="648" y="1011"/>
                  </a:lnTo>
                  <a:lnTo>
                    <a:pt x="685" y="1113"/>
                  </a:lnTo>
                  <a:lnTo>
                    <a:pt x="718" y="1152"/>
                  </a:lnTo>
                  <a:lnTo>
                    <a:pt x="736" y="1193"/>
                  </a:lnTo>
                  <a:lnTo>
                    <a:pt x="771" y="1220"/>
                  </a:lnTo>
                  <a:lnTo>
                    <a:pt x="800" y="1325"/>
                  </a:lnTo>
                  <a:lnTo>
                    <a:pt x="835" y="1382"/>
                  </a:lnTo>
                  <a:lnTo>
                    <a:pt x="870" y="1409"/>
                  </a:lnTo>
                  <a:lnTo>
                    <a:pt x="901" y="1413"/>
                  </a:lnTo>
                  <a:lnTo>
                    <a:pt x="934" y="1432"/>
                  </a:lnTo>
                  <a:lnTo>
                    <a:pt x="993" y="1438"/>
                  </a:lnTo>
                  <a:lnTo>
                    <a:pt x="1034" y="1460"/>
                  </a:lnTo>
                  <a:lnTo>
                    <a:pt x="1073" y="1463"/>
                  </a:lnTo>
                  <a:lnTo>
                    <a:pt x="1075" y="1460"/>
                  </a:lnTo>
                  <a:lnTo>
                    <a:pt x="1065" y="1452"/>
                  </a:lnTo>
                  <a:lnTo>
                    <a:pt x="1053" y="1411"/>
                  </a:lnTo>
                  <a:lnTo>
                    <a:pt x="1049" y="1407"/>
                  </a:lnTo>
                  <a:lnTo>
                    <a:pt x="1036" y="1329"/>
                  </a:lnTo>
                  <a:lnTo>
                    <a:pt x="1045" y="1323"/>
                  </a:lnTo>
                  <a:lnTo>
                    <a:pt x="1047" y="1298"/>
                  </a:lnTo>
                  <a:lnTo>
                    <a:pt x="1043" y="1294"/>
                  </a:lnTo>
                  <a:lnTo>
                    <a:pt x="1030" y="1290"/>
                  </a:lnTo>
                  <a:lnTo>
                    <a:pt x="1024" y="1286"/>
                  </a:lnTo>
                  <a:lnTo>
                    <a:pt x="1028" y="1278"/>
                  </a:lnTo>
                  <a:lnTo>
                    <a:pt x="1043" y="1276"/>
                  </a:lnTo>
                  <a:lnTo>
                    <a:pt x="1049" y="1284"/>
                  </a:lnTo>
                  <a:lnTo>
                    <a:pt x="1061" y="1276"/>
                  </a:lnTo>
                  <a:lnTo>
                    <a:pt x="1065" y="1234"/>
                  </a:lnTo>
                  <a:lnTo>
                    <a:pt x="1053" y="1212"/>
                  </a:lnTo>
                  <a:lnTo>
                    <a:pt x="1084" y="1206"/>
                  </a:lnTo>
                  <a:lnTo>
                    <a:pt x="1096" y="1185"/>
                  </a:lnTo>
                  <a:lnTo>
                    <a:pt x="1096" y="1179"/>
                  </a:lnTo>
                  <a:lnTo>
                    <a:pt x="1082" y="1183"/>
                  </a:lnTo>
                  <a:lnTo>
                    <a:pt x="1084" y="1171"/>
                  </a:lnTo>
                  <a:lnTo>
                    <a:pt x="1106" y="1159"/>
                  </a:lnTo>
                  <a:lnTo>
                    <a:pt x="1113" y="1161"/>
                  </a:lnTo>
                  <a:lnTo>
                    <a:pt x="1125" y="1148"/>
                  </a:lnTo>
                  <a:lnTo>
                    <a:pt x="1127" y="1140"/>
                  </a:lnTo>
                  <a:lnTo>
                    <a:pt x="1133" y="1134"/>
                  </a:lnTo>
                  <a:lnTo>
                    <a:pt x="1154" y="1132"/>
                  </a:lnTo>
                  <a:lnTo>
                    <a:pt x="1162" y="1128"/>
                  </a:lnTo>
                  <a:lnTo>
                    <a:pt x="1164" y="1119"/>
                  </a:lnTo>
                  <a:lnTo>
                    <a:pt x="1150" y="1109"/>
                  </a:lnTo>
                  <a:lnTo>
                    <a:pt x="1150" y="1099"/>
                  </a:lnTo>
                  <a:lnTo>
                    <a:pt x="1154" y="1091"/>
                  </a:lnTo>
                  <a:lnTo>
                    <a:pt x="1166" y="1097"/>
                  </a:lnTo>
                  <a:lnTo>
                    <a:pt x="1172" y="1103"/>
                  </a:lnTo>
                  <a:lnTo>
                    <a:pt x="1174" y="1103"/>
                  </a:lnTo>
                  <a:lnTo>
                    <a:pt x="1174" y="1093"/>
                  </a:lnTo>
                  <a:lnTo>
                    <a:pt x="1178" y="1089"/>
                  </a:lnTo>
                  <a:lnTo>
                    <a:pt x="1182" y="1089"/>
                  </a:lnTo>
                  <a:lnTo>
                    <a:pt x="1187" y="1101"/>
                  </a:lnTo>
                  <a:lnTo>
                    <a:pt x="1191" y="1101"/>
                  </a:lnTo>
                  <a:lnTo>
                    <a:pt x="1197" y="1097"/>
                  </a:lnTo>
                  <a:lnTo>
                    <a:pt x="1201" y="1087"/>
                  </a:lnTo>
                  <a:lnTo>
                    <a:pt x="1205" y="1085"/>
                  </a:lnTo>
                  <a:lnTo>
                    <a:pt x="1209" y="1105"/>
                  </a:lnTo>
                  <a:lnTo>
                    <a:pt x="1244" y="1093"/>
                  </a:lnTo>
                  <a:lnTo>
                    <a:pt x="1248" y="1095"/>
                  </a:lnTo>
                  <a:lnTo>
                    <a:pt x="1246" y="1097"/>
                  </a:lnTo>
                  <a:lnTo>
                    <a:pt x="1197" y="1119"/>
                  </a:lnTo>
                  <a:lnTo>
                    <a:pt x="1193" y="1124"/>
                  </a:lnTo>
                  <a:lnTo>
                    <a:pt x="1197" y="1126"/>
                  </a:lnTo>
                  <a:lnTo>
                    <a:pt x="1310" y="1064"/>
                  </a:lnTo>
                  <a:lnTo>
                    <a:pt x="1330" y="1021"/>
                  </a:lnTo>
                  <a:lnTo>
                    <a:pt x="1332" y="951"/>
                  </a:lnTo>
                  <a:lnTo>
                    <a:pt x="1337" y="945"/>
                  </a:lnTo>
                  <a:lnTo>
                    <a:pt x="1345" y="941"/>
                  </a:lnTo>
                  <a:lnTo>
                    <a:pt x="1349" y="943"/>
                  </a:lnTo>
                  <a:lnTo>
                    <a:pt x="1351" y="969"/>
                  </a:lnTo>
                  <a:lnTo>
                    <a:pt x="1367" y="969"/>
                  </a:lnTo>
                  <a:lnTo>
                    <a:pt x="1363" y="978"/>
                  </a:lnTo>
                  <a:lnTo>
                    <a:pt x="1349" y="982"/>
                  </a:lnTo>
                  <a:lnTo>
                    <a:pt x="1353" y="984"/>
                  </a:lnTo>
                  <a:lnTo>
                    <a:pt x="1421" y="955"/>
                  </a:lnTo>
                  <a:lnTo>
                    <a:pt x="1458" y="953"/>
                  </a:lnTo>
                  <a:lnTo>
                    <a:pt x="1446" y="939"/>
                  </a:lnTo>
                  <a:lnTo>
                    <a:pt x="1458" y="928"/>
                  </a:lnTo>
                  <a:lnTo>
                    <a:pt x="1464" y="914"/>
                  </a:lnTo>
                  <a:lnTo>
                    <a:pt x="1472" y="904"/>
                  </a:lnTo>
                  <a:lnTo>
                    <a:pt x="1476" y="893"/>
                  </a:lnTo>
                  <a:lnTo>
                    <a:pt x="1474" y="875"/>
                  </a:lnTo>
                  <a:lnTo>
                    <a:pt x="1468" y="867"/>
                  </a:lnTo>
                  <a:lnTo>
                    <a:pt x="1474" y="852"/>
                  </a:lnTo>
                  <a:lnTo>
                    <a:pt x="1470" y="840"/>
                  </a:lnTo>
                  <a:lnTo>
                    <a:pt x="1489" y="803"/>
                  </a:lnTo>
                  <a:lnTo>
                    <a:pt x="1487" y="793"/>
                  </a:lnTo>
                  <a:lnTo>
                    <a:pt x="1493" y="785"/>
                  </a:lnTo>
                  <a:lnTo>
                    <a:pt x="1487" y="778"/>
                  </a:lnTo>
                  <a:lnTo>
                    <a:pt x="1495" y="774"/>
                  </a:lnTo>
                  <a:lnTo>
                    <a:pt x="1489" y="766"/>
                  </a:lnTo>
                  <a:lnTo>
                    <a:pt x="1491" y="754"/>
                  </a:lnTo>
                  <a:lnTo>
                    <a:pt x="1487" y="752"/>
                  </a:lnTo>
                  <a:lnTo>
                    <a:pt x="1489" y="752"/>
                  </a:lnTo>
                  <a:lnTo>
                    <a:pt x="1485" y="752"/>
                  </a:lnTo>
                  <a:lnTo>
                    <a:pt x="1476" y="737"/>
                  </a:lnTo>
                  <a:lnTo>
                    <a:pt x="1478" y="729"/>
                  </a:lnTo>
                  <a:lnTo>
                    <a:pt x="1468" y="715"/>
                  </a:lnTo>
                  <a:lnTo>
                    <a:pt x="1470" y="709"/>
                  </a:lnTo>
                  <a:lnTo>
                    <a:pt x="1458" y="700"/>
                  </a:lnTo>
                  <a:lnTo>
                    <a:pt x="1460" y="684"/>
                  </a:lnTo>
                  <a:lnTo>
                    <a:pt x="1456" y="672"/>
                  </a:lnTo>
                  <a:lnTo>
                    <a:pt x="1433" y="645"/>
                  </a:lnTo>
                  <a:lnTo>
                    <a:pt x="1431" y="435"/>
                  </a:lnTo>
                  <a:lnTo>
                    <a:pt x="1415" y="431"/>
                  </a:lnTo>
                  <a:lnTo>
                    <a:pt x="1392" y="435"/>
                  </a:lnTo>
                  <a:lnTo>
                    <a:pt x="1382" y="423"/>
                  </a:lnTo>
                  <a:lnTo>
                    <a:pt x="1337" y="409"/>
                  </a:lnTo>
                  <a:lnTo>
                    <a:pt x="1326" y="394"/>
                  </a:lnTo>
                  <a:lnTo>
                    <a:pt x="1298" y="380"/>
                  </a:lnTo>
                  <a:lnTo>
                    <a:pt x="1287" y="394"/>
                  </a:lnTo>
                  <a:lnTo>
                    <a:pt x="1263" y="392"/>
                  </a:lnTo>
                  <a:lnTo>
                    <a:pt x="1258" y="382"/>
                  </a:lnTo>
                  <a:lnTo>
                    <a:pt x="1238" y="390"/>
                  </a:lnTo>
                  <a:lnTo>
                    <a:pt x="1238" y="396"/>
                  </a:lnTo>
                  <a:lnTo>
                    <a:pt x="1219" y="390"/>
                  </a:lnTo>
                  <a:lnTo>
                    <a:pt x="1197" y="398"/>
                  </a:lnTo>
                  <a:lnTo>
                    <a:pt x="1189" y="407"/>
                  </a:lnTo>
                  <a:lnTo>
                    <a:pt x="1180" y="407"/>
                  </a:lnTo>
                  <a:lnTo>
                    <a:pt x="1178" y="415"/>
                  </a:lnTo>
                  <a:lnTo>
                    <a:pt x="1166" y="403"/>
                  </a:lnTo>
                  <a:lnTo>
                    <a:pt x="1137" y="394"/>
                  </a:lnTo>
                  <a:lnTo>
                    <a:pt x="1125" y="384"/>
                  </a:lnTo>
                  <a:lnTo>
                    <a:pt x="1092" y="394"/>
                  </a:lnTo>
                  <a:lnTo>
                    <a:pt x="1096" y="398"/>
                  </a:lnTo>
                  <a:lnTo>
                    <a:pt x="1086" y="409"/>
                  </a:lnTo>
                  <a:lnTo>
                    <a:pt x="1078" y="401"/>
                  </a:lnTo>
                  <a:lnTo>
                    <a:pt x="1080" y="386"/>
                  </a:lnTo>
                  <a:lnTo>
                    <a:pt x="1053" y="396"/>
                  </a:lnTo>
                  <a:lnTo>
                    <a:pt x="1049" y="386"/>
                  </a:lnTo>
                  <a:lnTo>
                    <a:pt x="1038" y="386"/>
                  </a:lnTo>
                  <a:lnTo>
                    <a:pt x="1036" y="376"/>
                  </a:lnTo>
                  <a:lnTo>
                    <a:pt x="1032" y="372"/>
                  </a:lnTo>
                  <a:lnTo>
                    <a:pt x="1004" y="390"/>
                  </a:lnTo>
                  <a:lnTo>
                    <a:pt x="995" y="386"/>
                  </a:lnTo>
                  <a:lnTo>
                    <a:pt x="997" y="372"/>
                  </a:lnTo>
                  <a:lnTo>
                    <a:pt x="983" y="366"/>
                  </a:lnTo>
                  <a:lnTo>
                    <a:pt x="981" y="351"/>
                  </a:lnTo>
                  <a:lnTo>
                    <a:pt x="952" y="351"/>
                  </a:lnTo>
                  <a:lnTo>
                    <a:pt x="940" y="359"/>
                  </a:lnTo>
                  <a:lnTo>
                    <a:pt x="927" y="347"/>
                  </a:lnTo>
                  <a:lnTo>
                    <a:pt x="909" y="349"/>
                  </a:lnTo>
                  <a:lnTo>
                    <a:pt x="884" y="337"/>
                  </a:lnTo>
                  <a:lnTo>
                    <a:pt x="862" y="337"/>
                  </a:lnTo>
                  <a:lnTo>
                    <a:pt x="860" y="320"/>
                  </a:lnTo>
                  <a:lnTo>
                    <a:pt x="843" y="302"/>
                  </a:lnTo>
                  <a:lnTo>
                    <a:pt x="837" y="314"/>
                  </a:lnTo>
                  <a:lnTo>
                    <a:pt x="821" y="308"/>
                  </a:lnTo>
                  <a:lnTo>
                    <a:pt x="812" y="312"/>
                  </a:lnTo>
                  <a:lnTo>
                    <a:pt x="786" y="286"/>
                  </a:lnTo>
                  <a:lnTo>
                    <a:pt x="773" y="285"/>
                  </a:lnTo>
                  <a:lnTo>
                    <a:pt x="786" y="23"/>
                  </a:lnTo>
                  <a:lnTo>
                    <a:pt x="459" y="0"/>
                  </a:lnTo>
                  <a:lnTo>
                    <a:pt x="409" y="606"/>
                  </a:lnTo>
                  <a:lnTo>
                    <a:pt x="0" y="563"/>
                  </a:lnTo>
                  <a:lnTo>
                    <a:pt x="4" y="587"/>
                  </a:lnTo>
                  <a:close/>
                </a:path>
              </a:pathLst>
            </a:custGeom>
            <a:solidFill>
              <a:schemeClr val="accent6">
                <a:lumMod val="50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2671043" y="3642820"/>
              <a:ext cx="433176" cy="149306"/>
            </a:xfrm>
            <a:custGeom>
              <a:avLst/>
              <a:gdLst/>
              <a:ahLst/>
              <a:cxnLst>
                <a:cxn ang="0">
                  <a:pos x="911" y="0"/>
                </a:cxn>
                <a:cxn ang="0">
                  <a:pos x="695" y="30"/>
                </a:cxn>
                <a:cxn ang="0">
                  <a:pos x="393" y="61"/>
                </a:cxn>
                <a:cxn ang="0">
                  <a:pos x="387" y="67"/>
                </a:cxn>
                <a:cxn ang="0">
                  <a:pos x="253" y="78"/>
                </a:cxn>
                <a:cxn ang="0">
                  <a:pos x="251" y="72"/>
                </a:cxn>
                <a:cxn ang="0">
                  <a:pos x="228" y="72"/>
                </a:cxn>
                <a:cxn ang="0">
                  <a:pos x="232" y="98"/>
                </a:cxn>
                <a:cxn ang="0">
                  <a:pos x="82" y="108"/>
                </a:cxn>
                <a:cxn ang="0">
                  <a:pos x="80" y="115"/>
                </a:cxn>
                <a:cxn ang="0">
                  <a:pos x="76" y="100"/>
                </a:cxn>
                <a:cxn ang="0">
                  <a:pos x="68" y="102"/>
                </a:cxn>
                <a:cxn ang="0">
                  <a:pos x="74" y="125"/>
                </a:cxn>
                <a:cxn ang="0">
                  <a:pos x="64" y="133"/>
                </a:cxn>
                <a:cxn ang="0">
                  <a:pos x="72" y="143"/>
                </a:cxn>
                <a:cxn ang="0">
                  <a:pos x="58" y="145"/>
                </a:cxn>
                <a:cxn ang="0">
                  <a:pos x="68" y="158"/>
                </a:cxn>
                <a:cxn ang="0">
                  <a:pos x="54" y="178"/>
                </a:cxn>
                <a:cxn ang="0">
                  <a:pos x="64" y="189"/>
                </a:cxn>
                <a:cxn ang="0">
                  <a:pos x="51" y="193"/>
                </a:cxn>
                <a:cxn ang="0">
                  <a:pos x="58" y="199"/>
                </a:cxn>
                <a:cxn ang="0">
                  <a:pos x="54" y="203"/>
                </a:cxn>
                <a:cxn ang="0">
                  <a:pos x="33" y="215"/>
                </a:cxn>
                <a:cxn ang="0">
                  <a:pos x="39" y="226"/>
                </a:cxn>
                <a:cxn ang="0">
                  <a:pos x="33" y="232"/>
                </a:cxn>
                <a:cxn ang="0">
                  <a:pos x="39" y="242"/>
                </a:cxn>
                <a:cxn ang="0">
                  <a:pos x="29" y="244"/>
                </a:cxn>
                <a:cxn ang="0">
                  <a:pos x="17" y="267"/>
                </a:cxn>
                <a:cxn ang="0">
                  <a:pos x="21" y="297"/>
                </a:cxn>
                <a:cxn ang="0">
                  <a:pos x="14" y="298"/>
                </a:cxn>
                <a:cxn ang="0">
                  <a:pos x="10" y="308"/>
                </a:cxn>
                <a:cxn ang="0">
                  <a:pos x="0" y="314"/>
                </a:cxn>
                <a:cxn ang="0">
                  <a:pos x="232" y="300"/>
                </a:cxn>
                <a:cxn ang="0">
                  <a:pos x="510" y="275"/>
                </a:cxn>
                <a:cxn ang="0">
                  <a:pos x="652" y="261"/>
                </a:cxn>
                <a:cxn ang="0">
                  <a:pos x="652" y="230"/>
                </a:cxn>
                <a:cxn ang="0">
                  <a:pos x="658" y="226"/>
                </a:cxn>
                <a:cxn ang="0">
                  <a:pos x="676" y="224"/>
                </a:cxn>
                <a:cxn ang="0">
                  <a:pos x="679" y="201"/>
                </a:cxn>
                <a:cxn ang="0">
                  <a:pos x="693" y="187"/>
                </a:cxn>
                <a:cxn ang="0">
                  <a:pos x="707" y="180"/>
                </a:cxn>
                <a:cxn ang="0">
                  <a:pos x="734" y="176"/>
                </a:cxn>
                <a:cxn ang="0">
                  <a:pos x="767" y="145"/>
                </a:cxn>
                <a:cxn ang="0">
                  <a:pos x="785" y="141"/>
                </a:cxn>
                <a:cxn ang="0">
                  <a:pos x="792" y="125"/>
                </a:cxn>
                <a:cxn ang="0">
                  <a:pos x="790" y="117"/>
                </a:cxn>
                <a:cxn ang="0">
                  <a:pos x="802" y="117"/>
                </a:cxn>
                <a:cxn ang="0">
                  <a:pos x="804" y="108"/>
                </a:cxn>
                <a:cxn ang="0">
                  <a:pos x="818" y="98"/>
                </a:cxn>
                <a:cxn ang="0">
                  <a:pos x="827" y="109"/>
                </a:cxn>
                <a:cxn ang="0">
                  <a:pos x="853" y="82"/>
                </a:cxn>
                <a:cxn ang="0">
                  <a:pos x="863" y="78"/>
                </a:cxn>
                <a:cxn ang="0">
                  <a:pos x="878" y="84"/>
                </a:cxn>
                <a:cxn ang="0">
                  <a:pos x="892" y="55"/>
                </a:cxn>
                <a:cxn ang="0">
                  <a:pos x="901" y="45"/>
                </a:cxn>
                <a:cxn ang="0">
                  <a:pos x="911" y="47"/>
                </a:cxn>
                <a:cxn ang="0">
                  <a:pos x="907" y="39"/>
                </a:cxn>
                <a:cxn ang="0">
                  <a:pos x="911" y="28"/>
                </a:cxn>
                <a:cxn ang="0">
                  <a:pos x="907" y="22"/>
                </a:cxn>
                <a:cxn ang="0">
                  <a:pos x="911" y="0"/>
                </a:cxn>
              </a:cxnLst>
              <a:rect l="0" t="0" r="r" b="b"/>
              <a:pathLst>
                <a:path w="911" h="314">
                  <a:moveTo>
                    <a:pt x="911" y="0"/>
                  </a:moveTo>
                  <a:lnTo>
                    <a:pt x="695" y="30"/>
                  </a:lnTo>
                  <a:lnTo>
                    <a:pt x="393" y="61"/>
                  </a:lnTo>
                  <a:lnTo>
                    <a:pt x="387" y="67"/>
                  </a:lnTo>
                  <a:lnTo>
                    <a:pt x="253" y="78"/>
                  </a:lnTo>
                  <a:lnTo>
                    <a:pt x="251" y="72"/>
                  </a:lnTo>
                  <a:lnTo>
                    <a:pt x="228" y="72"/>
                  </a:lnTo>
                  <a:lnTo>
                    <a:pt x="232" y="98"/>
                  </a:lnTo>
                  <a:lnTo>
                    <a:pt x="82" y="108"/>
                  </a:lnTo>
                  <a:lnTo>
                    <a:pt x="80" y="115"/>
                  </a:lnTo>
                  <a:lnTo>
                    <a:pt x="76" y="100"/>
                  </a:lnTo>
                  <a:lnTo>
                    <a:pt x="68" y="102"/>
                  </a:lnTo>
                  <a:lnTo>
                    <a:pt x="74" y="125"/>
                  </a:lnTo>
                  <a:lnTo>
                    <a:pt x="64" y="133"/>
                  </a:lnTo>
                  <a:lnTo>
                    <a:pt x="72" y="143"/>
                  </a:lnTo>
                  <a:lnTo>
                    <a:pt x="58" y="145"/>
                  </a:lnTo>
                  <a:lnTo>
                    <a:pt x="68" y="158"/>
                  </a:lnTo>
                  <a:lnTo>
                    <a:pt x="54" y="178"/>
                  </a:lnTo>
                  <a:lnTo>
                    <a:pt x="64" y="189"/>
                  </a:lnTo>
                  <a:lnTo>
                    <a:pt x="51" y="193"/>
                  </a:lnTo>
                  <a:lnTo>
                    <a:pt x="58" y="199"/>
                  </a:lnTo>
                  <a:lnTo>
                    <a:pt x="54" y="203"/>
                  </a:lnTo>
                  <a:lnTo>
                    <a:pt x="33" y="215"/>
                  </a:lnTo>
                  <a:lnTo>
                    <a:pt x="39" y="226"/>
                  </a:lnTo>
                  <a:lnTo>
                    <a:pt x="33" y="232"/>
                  </a:lnTo>
                  <a:lnTo>
                    <a:pt x="39" y="242"/>
                  </a:lnTo>
                  <a:lnTo>
                    <a:pt x="29" y="244"/>
                  </a:lnTo>
                  <a:lnTo>
                    <a:pt x="17" y="267"/>
                  </a:lnTo>
                  <a:lnTo>
                    <a:pt x="21" y="297"/>
                  </a:lnTo>
                  <a:lnTo>
                    <a:pt x="14" y="298"/>
                  </a:lnTo>
                  <a:lnTo>
                    <a:pt x="10" y="308"/>
                  </a:lnTo>
                  <a:lnTo>
                    <a:pt x="0" y="314"/>
                  </a:lnTo>
                  <a:lnTo>
                    <a:pt x="232" y="300"/>
                  </a:lnTo>
                  <a:lnTo>
                    <a:pt x="510" y="275"/>
                  </a:lnTo>
                  <a:lnTo>
                    <a:pt x="652" y="261"/>
                  </a:lnTo>
                  <a:lnTo>
                    <a:pt x="652" y="230"/>
                  </a:lnTo>
                  <a:lnTo>
                    <a:pt x="658" y="226"/>
                  </a:lnTo>
                  <a:lnTo>
                    <a:pt x="676" y="224"/>
                  </a:lnTo>
                  <a:lnTo>
                    <a:pt x="679" y="201"/>
                  </a:lnTo>
                  <a:lnTo>
                    <a:pt x="693" y="187"/>
                  </a:lnTo>
                  <a:lnTo>
                    <a:pt x="707" y="180"/>
                  </a:lnTo>
                  <a:lnTo>
                    <a:pt x="734" y="176"/>
                  </a:lnTo>
                  <a:lnTo>
                    <a:pt x="767" y="145"/>
                  </a:lnTo>
                  <a:lnTo>
                    <a:pt x="785" y="141"/>
                  </a:lnTo>
                  <a:lnTo>
                    <a:pt x="792" y="125"/>
                  </a:lnTo>
                  <a:lnTo>
                    <a:pt x="790" y="117"/>
                  </a:lnTo>
                  <a:lnTo>
                    <a:pt x="802" y="117"/>
                  </a:lnTo>
                  <a:lnTo>
                    <a:pt x="804" y="108"/>
                  </a:lnTo>
                  <a:lnTo>
                    <a:pt x="818" y="98"/>
                  </a:lnTo>
                  <a:lnTo>
                    <a:pt x="827" y="109"/>
                  </a:lnTo>
                  <a:lnTo>
                    <a:pt x="853" y="82"/>
                  </a:lnTo>
                  <a:lnTo>
                    <a:pt x="863" y="78"/>
                  </a:lnTo>
                  <a:lnTo>
                    <a:pt x="878" y="84"/>
                  </a:lnTo>
                  <a:lnTo>
                    <a:pt x="892" y="55"/>
                  </a:lnTo>
                  <a:lnTo>
                    <a:pt x="901" y="45"/>
                  </a:lnTo>
                  <a:lnTo>
                    <a:pt x="911" y="47"/>
                  </a:lnTo>
                  <a:lnTo>
                    <a:pt x="907" y="39"/>
                  </a:lnTo>
                  <a:lnTo>
                    <a:pt x="911" y="28"/>
                  </a:lnTo>
                  <a:lnTo>
                    <a:pt x="907" y="22"/>
                  </a:lnTo>
                  <a:lnTo>
                    <a:pt x="911" y="0"/>
                  </a:ln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2006300" y="3076982"/>
              <a:ext cx="354720" cy="238223"/>
            </a:xfrm>
            <a:custGeom>
              <a:avLst/>
              <a:gdLst/>
              <a:ahLst/>
              <a:cxnLst>
                <a:cxn ang="0">
                  <a:pos x="697" y="39"/>
                </a:cxn>
                <a:cxn ang="0">
                  <a:pos x="37" y="0"/>
                </a:cxn>
                <a:cxn ang="0">
                  <a:pos x="0" y="393"/>
                </a:cxn>
                <a:cxn ang="0">
                  <a:pos x="541" y="428"/>
                </a:cxn>
                <a:cxn ang="0">
                  <a:pos x="541" y="428"/>
                </a:cxn>
                <a:cxn ang="0">
                  <a:pos x="553" y="440"/>
                </a:cxn>
                <a:cxn ang="0">
                  <a:pos x="588" y="460"/>
                </a:cxn>
                <a:cxn ang="0">
                  <a:pos x="596" y="460"/>
                </a:cxn>
                <a:cxn ang="0">
                  <a:pos x="603" y="450"/>
                </a:cxn>
                <a:cxn ang="0">
                  <a:pos x="662" y="450"/>
                </a:cxn>
                <a:cxn ang="0">
                  <a:pos x="673" y="462"/>
                </a:cxn>
                <a:cxn ang="0">
                  <a:pos x="716" y="477"/>
                </a:cxn>
                <a:cxn ang="0">
                  <a:pos x="724" y="499"/>
                </a:cxn>
                <a:cxn ang="0">
                  <a:pos x="738" y="501"/>
                </a:cxn>
                <a:cxn ang="0">
                  <a:pos x="738" y="495"/>
                </a:cxn>
                <a:cxn ang="0">
                  <a:pos x="732" y="485"/>
                </a:cxn>
                <a:cxn ang="0">
                  <a:pos x="734" y="481"/>
                </a:cxn>
                <a:cxn ang="0">
                  <a:pos x="722" y="469"/>
                </a:cxn>
                <a:cxn ang="0">
                  <a:pos x="736" y="434"/>
                </a:cxn>
                <a:cxn ang="0">
                  <a:pos x="736" y="434"/>
                </a:cxn>
                <a:cxn ang="0">
                  <a:pos x="742" y="417"/>
                </a:cxn>
                <a:cxn ang="0">
                  <a:pos x="740" y="405"/>
                </a:cxn>
                <a:cxn ang="0">
                  <a:pos x="730" y="403"/>
                </a:cxn>
                <a:cxn ang="0">
                  <a:pos x="732" y="399"/>
                </a:cxn>
                <a:cxn ang="0">
                  <a:pos x="730" y="395"/>
                </a:cxn>
                <a:cxn ang="0">
                  <a:pos x="734" y="395"/>
                </a:cxn>
                <a:cxn ang="0">
                  <a:pos x="734" y="384"/>
                </a:cxn>
                <a:cxn ang="0">
                  <a:pos x="728" y="376"/>
                </a:cxn>
                <a:cxn ang="0">
                  <a:pos x="728" y="366"/>
                </a:cxn>
                <a:cxn ang="0">
                  <a:pos x="742" y="366"/>
                </a:cxn>
                <a:cxn ang="0">
                  <a:pos x="746" y="124"/>
                </a:cxn>
                <a:cxn ang="0">
                  <a:pos x="738" y="115"/>
                </a:cxn>
                <a:cxn ang="0">
                  <a:pos x="724" y="109"/>
                </a:cxn>
                <a:cxn ang="0">
                  <a:pos x="709" y="85"/>
                </a:cxn>
                <a:cxn ang="0">
                  <a:pos x="710" y="78"/>
                </a:cxn>
                <a:cxn ang="0">
                  <a:pos x="728" y="64"/>
                </a:cxn>
                <a:cxn ang="0">
                  <a:pos x="736" y="52"/>
                </a:cxn>
                <a:cxn ang="0">
                  <a:pos x="738" y="39"/>
                </a:cxn>
                <a:cxn ang="0">
                  <a:pos x="697" y="39"/>
                </a:cxn>
              </a:cxnLst>
              <a:rect l="0" t="0" r="r" b="b"/>
              <a:pathLst>
                <a:path w="746" h="501">
                  <a:moveTo>
                    <a:pt x="697" y="39"/>
                  </a:moveTo>
                  <a:lnTo>
                    <a:pt x="37" y="0"/>
                  </a:lnTo>
                  <a:lnTo>
                    <a:pt x="0" y="393"/>
                  </a:lnTo>
                  <a:lnTo>
                    <a:pt x="541" y="428"/>
                  </a:lnTo>
                  <a:lnTo>
                    <a:pt x="541" y="428"/>
                  </a:lnTo>
                  <a:lnTo>
                    <a:pt x="553" y="440"/>
                  </a:lnTo>
                  <a:lnTo>
                    <a:pt x="588" y="460"/>
                  </a:lnTo>
                  <a:lnTo>
                    <a:pt x="596" y="460"/>
                  </a:lnTo>
                  <a:lnTo>
                    <a:pt x="603" y="450"/>
                  </a:lnTo>
                  <a:lnTo>
                    <a:pt x="662" y="450"/>
                  </a:lnTo>
                  <a:lnTo>
                    <a:pt x="673" y="462"/>
                  </a:lnTo>
                  <a:lnTo>
                    <a:pt x="716" y="477"/>
                  </a:lnTo>
                  <a:lnTo>
                    <a:pt x="724" y="499"/>
                  </a:lnTo>
                  <a:lnTo>
                    <a:pt x="738" y="501"/>
                  </a:lnTo>
                  <a:lnTo>
                    <a:pt x="738" y="495"/>
                  </a:lnTo>
                  <a:lnTo>
                    <a:pt x="732" y="485"/>
                  </a:lnTo>
                  <a:lnTo>
                    <a:pt x="734" y="481"/>
                  </a:lnTo>
                  <a:lnTo>
                    <a:pt x="722" y="469"/>
                  </a:lnTo>
                  <a:lnTo>
                    <a:pt x="736" y="434"/>
                  </a:lnTo>
                  <a:lnTo>
                    <a:pt x="736" y="434"/>
                  </a:lnTo>
                  <a:lnTo>
                    <a:pt x="742" y="417"/>
                  </a:lnTo>
                  <a:lnTo>
                    <a:pt x="740" y="405"/>
                  </a:lnTo>
                  <a:lnTo>
                    <a:pt x="730" y="403"/>
                  </a:lnTo>
                  <a:lnTo>
                    <a:pt x="732" y="399"/>
                  </a:lnTo>
                  <a:lnTo>
                    <a:pt x="730" y="395"/>
                  </a:lnTo>
                  <a:lnTo>
                    <a:pt x="734" y="395"/>
                  </a:lnTo>
                  <a:lnTo>
                    <a:pt x="734" y="384"/>
                  </a:lnTo>
                  <a:lnTo>
                    <a:pt x="728" y="376"/>
                  </a:lnTo>
                  <a:lnTo>
                    <a:pt x="728" y="366"/>
                  </a:lnTo>
                  <a:lnTo>
                    <a:pt x="742" y="366"/>
                  </a:lnTo>
                  <a:lnTo>
                    <a:pt x="746" y="124"/>
                  </a:lnTo>
                  <a:lnTo>
                    <a:pt x="738" y="115"/>
                  </a:lnTo>
                  <a:lnTo>
                    <a:pt x="724" y="109"/>
                  </a:lnTo>
                  <a:lnTo>
                    <a:pt x="709" y="85"/>
                  </a:lnTo>
                  <a:lnTo>
                    <a:pt x="710" y="78"/>
                  </a:lnTo>
                  <a:lnTo>
                    <a:pt x="728" y="64"/>
                  </a:lnTo>
                  <a:lnTo>
                    <a:pt x="736" y="52"/>
                  </a:lnTo>
                  <a:lnTo>
                    <a:pt x="738" y="39"/>
                  </a:lnTo>
                  <a:lnTo>
                    <a:pt x="697" y="39"/>
                  </a:ln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3033846" y="3735542"/>
              <a:ext cx="258669" cy="197331"/>
            </a:xfrm>
            <a:custGeom>
              <a:avLst/>
              <a:gdLst/>
              <a:ahLst/>
              <a:cxnLst>
                <a:cxn ang="0">
                  <a:pos x="318" y="404"/>
                </a:cxn>
                <a:cxn ang="0">
                  <a:pos x="337" y="386"/>
                </a:cxn>
                <a:cxn ang="0">
                  <a:pos x="353" y="374"/>
                </a:cxn>
                <a:cxn ang="0">
                  <a:pos x="333" y="345"/>
                </a:cxn>
                <a:cxn ang="0">
                  <a:pos x="397" y="331"/>
                </a:cxn>
                <a:cxn ang="0">
                  <a:pos x="446" y="281"/>
                </a:cxn>
                <a:cxn ang="0">
                  <a:pos x="460" y="273"/>
                </a:cxn>
                <a:cxn ang="0">
                  <a:pos x="479" y="248"/>
                </a:cxn>
                <a:cxn ang="0">
                  <a:pos x="493" y="222"/>
                </a:cxn>
                <a:cxn ang="0">
                  <a:pos x="497" y="201"/>
                </a:cxn>
                <a:cxn ang="0">
                  <a:pos x="542" y="139"/>
                </a:cxn>
                <a:cxn ang="0">
                  <a:pos x="399" y="22"/>
                </a:cxn>
                <a:cxn ang="0">
                  <a:pos x="275" y="24"/>
                </a:cxn>
                <a:cxn ang="0">
                  <a:pos x="246" y="14"/>
                </a:cxn>
                <a:cxn ang="0">
                  <a:pos x="96" y="12"/>
                </a:cxn>
                <a:cxn ang="0">
                  <a:pos x="66" y="27"/>
                </a:cxn>
                <a:cxn ang="0">
                  <a:pos x="57" y="35"/>
                </a:cxn>
                <a:cxn ang="0">
                  <a:pos x="24" y="49"/>
                </a:cxn>
                <a:cxn ang="0">
                  <a:pos x="10" y="70"/>
                </a:cxn>
                <a:cxn ang="0">
                  <a:pos x="39" y="121"/>
                </a:cxn>
                <a:cxn ang="0">
                  <a:pos x="64" y="135"/>
                </a:cxn>
                <a:cxn ang="0">
                  <a:pos x="78" y="158"/>
                </a:cxn>
                <a:cxn ang="0">
                  <a:pos x="96" y="176"/>
                </a:cxn>
                <a:cxn ang="0">
                  <a:pos x="133" y="201"/>
                </a:cxn>
                <a:cxn ang="0">
                  <a:pos x="144" y="218"/>
                </a:cxn>
                <a:cxn ang="0">
                  <a:pos x="179" y="255"/>
                </a:cxn>
                <a:cxn ang="0">
                  <a:pos x="193" y="267"/>
                </a:cxn>
                <a:cxn ang="0">
                  <a:pos x="203" y="279"/>
                </a:cxn>
                <a:cxn ang="0">
                  <a:pos x="236" y="302"/>
                </a:cxn>
                <a:cxn ang="0">
                  <a:pos x="253" y="345"/>
                </a:cxn>
                <a:cxn ang="0">
                  <a:pos x="288" y="380"/>
                </a:cxn>
                <a:cxn ang="0">
                  <a:pos x="322" y="415"/>
                </a:cxn>
              </a:cxnLst>
              <a:rect l="0" t="0" r="r" b="b"/>
              <a:pathLst>
                <a:path w="544" h="415">
                  <a:moveTo>
                    <a:pt x="322" y="415"/>
                  </a:moveTo>
                  <a:lnTo>
                    <a:pt x="318" y="404"/>
                  </a:lnTo>
                  <a:lnTo>
                    <a:pt x="320" y="400"/>
                  </a:lnTo>
                  <a:lnTo>
                    <a:pt x="337" y="386"/>
                  </a:lnTo>
                  <a:lnTo>
                    <a:pt x="347" y="386"/>
                  </a:lnTo>
                  <a:lnTo>
                    <a:pt x="353" y="374"/>
                  </a:lnTo>
                  <a:lnTo>
                    <a:pt x="333" y="351"/>
                  </a:lnTo>
                  <a:lnTo>
                    <a:pt x="333" y="345"/>
                  </a:lnTo>
                  <a:lnTo>
                    <a:pt x="333" y="341"/>
                  </a:lnTo>
                  <a:lnTo>
                    <a:pt x="397" y="331"/>
                  </a:lnTo>
                  <a:lnTo>
                    <a:pt x="407" y="328"/>
                  </a:lnTo>
                  <a:lnTo>
                    <a:pt x="446" y="281"/>
                  </a:lnTo>
                  <a:lnTo>
                    <a:pt x="450" y="281"/>
                  </a:lnTo>
                  <a:lnTo>
                    <a:pt x="460" y="273"/>
                  </a:lnTo>
                  <a:lnTo>
                    <a:pt x="462" y="257"/>
                  </a:lnTo>
                  <a:lnTo>
                    <a:pt x="479" y="248"/>
                  </a:lnTo>
                  <a:lnTo>
                    <a:pt x="489" y="236"/>
                  </a:lnTo>
                  <a:lnTo>
                    <a:pt x="493" y="222"/>
                  </a:lnTo>
                  <a:lnTo>
                    <a:pt x="487" y="211"/>
                  </a:lnTo>
                  <a:lnTo>
                    <a:pt x="497" y="201"/>
                  </a:lnTo>
                  <a:lnTo>
                    <a:pt x="516" y="158"/>
                  </a:lnTo>
                  <a:lnTo>
                    <a:pt x="542" y="139"/>
                  </a:lnTo>
                  <a:lnTo>
                    <a:pt x="544" y="129"/>
                  </a:lnTo>
                  <a:lnTo>
                    <a:pt x="399" y="22"/>
                  </a:lnTo>
                  <a:lnTo>
                    <a:pt x="277" y="41"/>
                  </a:lnTo>
                  <a:lnTo>
                    <a:pt x="275" y="24"/>
                  </a:lnTo>
                  <a:lnTo>
                    <a:pt x="255" y="4"/>
                  </a:lnTo>
                  <a:lnTo>
                    <a:pt x="246" y="14"/>
                  </a:lnTo>
                  <a:lnTo>
                    <a:pt x="242" y="0"/>
                  </a:lnTo>
                  <a:lnTo>
                    <a:pt x="96" y="12"/>
                  </a:lnTo>
                  <a:lnTo>
                    <a:pt x="92" y="20"/>
                  </a:lnTo>
                  <a:lnTo>
                    <a:pt x="66" y="27"/>
                  </a:lnTo>
                  <a:lnTo>
                    <a:pt x="61" y="37"/>
                  </a:lnTo>
                  <a:lnTo>
                    <a:pt x="57" y="35"/>
                  </a:lnTo>
                  <a:lnTo>
                    <a:pt x="24" y="49"/>
                  </a:lnTo>
                  <a:lnTo>
                    <a:pt x="24" y="49"/>
                  </a:lnTo>
                  <a:lnTo>
                    <a:pt x="22" y="63"/>
                  </a:lnTo>
                  <a:lnTo>
                    <a:pt x="10" y="70"/>
                  </a:lnTo>
                  <a:lnTo>
                    <a:pt x="0" y="94"/>
                  </a:lnTo>
                  <a:lnTo>
                    <a:pt x="39" y="121"/>
                  </a:lnTo>
                  <a:lnTo>
                    <a:pt x="57" y="119"/>
                  </a:lnTo>
                  <a:lnTo>
                    <a:pt x="64" y="135"/>
                  </a:lnTo>
                  <a:lnTo>
                    <a:pt x="64" y="135"/>
                  </a:lnTo>
                  <a:lnTo>
                    <a:pt x="78" y="158"/>
                  </a:lnTo>
                  <a:lnTo>
                    <a:pt x="96" y="176"/>
                  </a:lnTo>
                  <a:lnTo>
                    <a:pt x="96" y="176"/>
                  </a:lnTo>
                  <a:lnTo>
                    <a:pt x="101" y="185"/>
                  </a:lnTo>
                  <a:lnTo>
                    <a:pt x="133" y="201"/>
                  </a:lnTo>
                  <a:lnTo>
                    <a:pt x="144" y="218"/>
                  </a:lnTo>
                  <a:lnTo>
                    <a:pt x="144" y="218"/>
                  </a:lnTo>
                  <a:lnTo>
                    <a:pt x="179" y="240"/>
                  </a:lnTo>
                  <a:lnTo>
                    <a:pt x="179" y="255"/>
                  </a:lnTo>
                  <a:lnTo>
                    <a:pt x="191" y="259"/>
                  </a:lnTo>
                  <a:lnTo>
                    <a:pt x="193" y="267"/>
                  </a:lnTo>
                  <a:lnTo>
                    <a:pt x="201" y="273"/>
                  </a:lnTo>
                  <a:lnTo>
                    <a:pt x="203" y="279"/>
                  </a:lnTo>
                  <a:lnTo>
                    <a:pt x="236" y="294"/>
                  </a:lnTo>
                  <a:lnTo>
                    <a:pt x="236" y="302"/>
                  </a:lnTo>
                  <a:lnTo>
                    <a:pt x="251" y="328"/>
                  </a:lnTo>
                  <a:lnTo>
                    <a:pt x="253" y="345"/>
                  </a:lnTo>
                  <a:lnTo>
                    <a:pt x="273" y="355"/>
                  </a:lnTo>
                  <a:lnTo>
                    <a:pt x="288" y="380"/>
                  </a:lnTo>
                  <a:lnTo>
                    <a:pt x="292" y="406"/>
                  </a:lnTo>
                  <a:lnTo>
                    <a:pt x="322" y="415"/>
                  </a:ln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3513621" y="3207266"/>
              <a:ext cx="33285" cy="50402"/>
            </a:xfrm>
            <a:custGeom>
              <a:avLst/>
              <a:gdLst/>
              <a:ahLst/>
              <a:cxnLst>
                <a:cxn ang="0">
                  <a:pos x="19" y="106"/>
                </a:cxn>
                <a:cxn ang="0">
                  <a:pos x="56" y="84"/>
                </a:cxn>
                <a:cxn ang="0">
                  <a:pos x="64" y="75"/>
                </a:cxn>
                <a:cxn ang="0">
                  <a:pos x="68" y="43"/>
                </a:cxn>
                <a:cxn ang="0">
                  <a:pos x="70" y="39"/>
                </a:cxn>
                <a:cxn ang="0">
                  <a:pos x="52" y="32"/>
                </a:cxn>
                <a:cxn ang="0">
                  <a:pos x="51" y="18"/>
                </a:cxn>
                <a:cxn ang="0">
                  <a:pos x="45" y="20"/>
                </a:cxn>
                <a:cxn ang="0">
                  <a:pos x="41" y="0"/>
                </a:cxn>
                <a:cxn ang="0">
                  <a:pos x="0" y="10"/>
                </a:cxn>
                <a:cxn ang="0">
                  <a:pos x="19" y="92"/>
                </a:cxn>
                <a:cxn ang="0">
                  <a:pos x="17" y="94"/>
                </a:cxn>
                <a:cxn ang="0">
                  <a:pos x="19" y="106"/>
                </a:cxn>
              </a:cxnLst>
              <a:rect l="0" t="0" r="r" b="b"/>
              <a:pathLst>
                <a:path w="70" h="106">
                  <a:moveTo>
                    <a:pt x="19" y="106"/>
                  </a:moveTo>
                  <a:lnTo>
                    <a:pt x="56" y="84"/>
                  </a:lnTo>
                  <a:lnTo>
                    <a:pt x="64" y="75"/>
                  </a:lnTo>
                  <a:lnTo>
                    <a:pt x="68" y="43"/>
                  </a:lnTo>
                  <a:lnTo>
                    <a:pt x="70" y="39"/>
                  </a:lnTo>
                  <a:lnTo>
                    <a:pt x="52" y="32"/>
                  </a:lnTo>
                  <a:lnTo>
                    <a:pt x="51" y="18"/>
                  </a:lnTo>
                  <a:lnTo>
                    <a:pt x="45" y="20"/>
                  </a:lnTo>
                  <a:lnTo>
                    <a:pt x="41" y="0"/>
                  </a:lnTo>
                  <a:lnTo>
                    <a:pt x="0" y="10"/>
                  </a:lnTo>
                  <a:lnTo>
                    <a:pt x="19" y="92"/>
                  </a:lnTo>
                  <a:lnTo>
                    <a:pt x="17" y="94"/>
                  </a:lnTo>
                  <a:lnTo>
                    <a:pt x="19" y="106"/>
                  </a:lnTo>
                  <a:close/>
                </a:path>
              </a:pathLst>
            </a:custGeom>
            <a:solidFill>
              <a:schemeClr val="accent6">
                <a:lumMod val="75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3109925" y="3252914"/>
              <a:ext cx="294332" cy="188297"/>
            </a:xfrm>
            <a:custGeom>
              <a:avLst/>
              <a:gdLst/>
              <a:ahLst/>
              <a:cxnLst>
                <a:cxn ang="0">
                  <a:pos x="619" y="230"/>
                </a:cxn>
                <a:cxn ang="0">
                  <a:pos x="588" y="203"/>
                </a:cxn>
                <a:cxn ang="0">
                  <a:pos x="580" y="201"/>
                </a:cxn>
                <a:cxn ang="0">
                  <a:pos x="572" y="185"/>
                </a:cxn>
                <a:cxn ang="0">
                  <a:pos x="563" y="185"/>
                </a:cxn>
                <a:cxn ang="0">
                  <a:pos x="557" y="169"/>
                </a:cxn>
                <a:cxn ang="0">
                  <a:pos x="559" y="169"/>
                </a:cxn>
                <a:cxn ang="0">
                  <a:pos x="557" y="160"/>
                </a:cxn>
                <a:cxn ang="0">
                  <a:pos x="563" y="154"/>
                </a:cxn>
                <a:cxn ang="0">
                  <a:pos x="567" y="142"/>
                </a:cxn>
                <a:cxn ang="0">
                  <a:pos x="555" y="129"/>
                </a:cxn>
                <a:cxn ang="0">
                  <a:pos x="569" y="113"/>
                </a:cxn>
                <a:cxn ang="0">
                  <a:pos x="576" y="84"/>
                </a:cxn>
                <a:cxn ang="0">
                  <a:pos x="586" y="68"/>
                </a:cxn>
                <a:cxn ang="0">
                  <a:pos x="580" y="62"/>
                </a:cxn>
                <a:cxn ang="0">
                  <a:pos x="555" y="58"/>
                </a:cxn>
                <a:cxn ang="0">
                  <a:pos x="543" y="45"/>
                </a:cxn>
                <a:cxn ang="0">
                  <a:pos x="541" y="21"/>
                </a:cxn>
                <a:cxn ang="0">
                  <a:pos x="535" y="21"/>
                </a:cxn>
                <a:cxn ang="0">
                  <a:pos x="537" y="16"/>
                </a:cxn>
                <a:cxn ang="0">
                  <a:pos x="520" y="14"/>
                </a:cxn>
                <a:cxn ang="0">
                  <a:pos x="514" y="4"/>
                </a:cxn>
                <a:cxn ang="0">
                  <a:pos x="500" y="0"/>
                </a:cxn>
                <a:cxn ang="0">
                  <a:pos x="426" y="16"/>
                </a:cxn>
                <a:cxn ang="0">
                  <a:pos x="74" y="80"/>
                </a:cxn>
                <a:cxn ang="0">
                  <a:pos x="68" y="43"/>
                </a:cxn>
                <a:cxn ang="0">
                  <a:pos x="54" y="56"/>
                </a:cxn>
                <a:cxn ang="0">
                  <a:pos x="35" y="62"/>
                </a:cxn>
                <a:cxn ang="0">
                  <a:pos x="0" y="93"/>
                </a:cxn>
                <a:cxn ang="0">
                  <a:pos x="47" y="396"/>
                </a:cxn>
                <a:cxn ang="0">
                  <a:pos x="152" y="380"/>
                </a:cxn>
                <a:cxn ang="0">
                  <a:pos x="526" y="310"/>
                </a:cxn>
                <a:cxn ang="0">
                  <a:pos x="535" y="290"/>
                </a:cxn>
                <a:cxn ang="0">
                  <a:pos x="549" y="286"/>
                </a:cxn>
                <a:cxn ang="0">
                  <a:pos x="563" y="292"/>
                </a:cxn>
                <a:cxn ang="0">
                  <a:pos x="567" y="286"/>
                </a:cxn>
                <a:cxn ang="0">
                  <a:pos x="586" y="275"/>
                </a:cxn>
                <a:cxn ang="0">
                  <a:pos x="590" y="271"/>
                </a:cxn>
                <a:cxn ang="0">
                  <a:pos x="586" y="267"/>
                </a:cxn>
                <a:cxn ang="0">
                  <a:pos x="619" y="230"/>
                </a:cxn>
              </a:cxnLst>
              <a:rect l="0" t="0" r="r" b="b"/>
              <a:pathLst>
                <a:path w="619" h="396">
                  <a:moveTo>
                    <a:pt x="619" y="230"/>
                  </a:moveTo>
                  <a:lnTo>
                    <a:pt x="588" y="203"/>
                  </a:lnTo>
                  <a:lnTo>
                    <a:pt x="580" y="201"/>
                  </a:lnTo>
                  <a:lnTo>
                    <a:pt x="572" y="185"/>
                  </a:lnTo>
                  <a:lnTo>
                    <a:pt x="563" y="185"/>
                  </a:lnTo>
                  <a:lnTo>
                    <a:pt x="557" y="169"/>
                  </a:lnTo>
                  <a:lnTo>
                    <a:pt x="559" y="169"/>
                  </a:lnTo>
                  <a:lnTo>
                    <a:pt x="557" y="160"/>
                  </a:lnTo>
                  <a:lnTo>
                    <a:pt x="563" y="154"/>
                  </a:lnTo>
                  <a:lnTo>
                    <a:pt x="567" y="142"/>
                  </a:lnTo>
                  <a:lnTo>
                    <a:pt x="555" y="129"/>
                  </a:lnTo>
                  <a:lnTo>
                    <a:pt x="569" y="113"/>
                  </a:lnTo>
                  <a:lnTo>
                    <a:pt x="576" y="84"/>
                  </a:lnTo>
                  <a:lnTo>
                    <a:pt x="586" y="68"/>
                  </a:lnTo>
                  <a:lnTo>
                    <a:pt x="580" y="62"/>
                  </a:lnTo>
                  <a:lnTo>
                    <a:pt x="555" y="58"/>
                  </a:lnTo>
                  <a:lnTo>
                    <a:pt x="543" y="45"/>
                  </a:lnTo>
                  <a:lnTo>
                    <a:pt x="541" y="21"/>
                  </a:lnTo>
                  <a:lnTo>
                    <a:pt x="535" y="21"/>
                  </a:lnTo>
                  <a:lnTo>
                    <a:pt x="537" y="16"/>
                  </a:lnTo>
                  <a:lnTo>
                    <a:pt x="520" y="14"/>
                  </a:lnTo>
                  <a:lnTo>
                    <a:pt x="514" y="4"/>
                  </a:lnTo>
                  <a:lnTo>
                    <a:pt x="500" y="0"/>
                  </a:lnTo>
                  <a:lnTo>
                    <a:pt x="426" y="16"/>
                  </a:lnTo>
                  <a:lnTo>
                    <a:pt x="74" y="80"/>
                  </a:lnTo>
                  <a:lnTo>
                    <a:pt x="68" y="43"/>
                  </a:lnTo>
                  <a:lnTo>
                    <a:pt x="54" y="56"/>
                  </a:lnTo>
                  <a:lnTo>
                    <a:pt x="35" y="62"/>
                  </a:lnTo>
                  <a:lnTo>
                    <a:pt x="0" y="93"/>
                  </a:lnTo>
                  <a:lnTo>
                    <a:pt x="47" y="396"/>
                  </a:lnTo>
                  <a:lnTo>
                    <a:pt x="152" y="380"/>
                  </a:lnTo>
                  <a:lnTo>
                    <a:pt x="526" y="310"/>
                  </a:lnTo>
                  <a:lnTo>
                    <a:pt x="535" y="290"/>
                  </a:lnTo>
                  <a:lnTo>
                    <a:pt x="549" y="286"/>
                  </a:lnTo>
                  <a:lnTo>
                    <a:pt x="563" y="292"/>
                  </a:lnTo>
                  <a:lnTo>
                    <a:pt x="567" y="286"/>
                  </a:lnTo>
                  <a:lnTo>
                    <a:pt x="586" y="275"/>
                  </a:lnTo>
                  <a:lnTo>
                    <a:pt x="590" y="271"/>
                  </a:lnTo>
                  <a:lnTo>
                    <a:pt x="586" y="267"/>
                  </a:lnTo>
                  <a:lnTo>
                    <a:pt x="619" y="230"/>
                  </a:lnTo>
                  <a:close/>
                </a:path>
              </a:pathLst>
            </a:custGeom>
            <a:solidFill>
              <a:schemeClr val="accent6">
                <a:lumMod val="75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1070050" y="2887734"/>
              <a:ext cx="400843" cy="339979"/>
            </a:xfrm>
            <a:custGeom>
              <a:avLst/>
              <a:gdLst/>
              <a:ahLst/>
              <a:cxnLst>
                <a:cxn ang="0">
                  <a:pos x="391" y="641"/>
                </a:cxn>
                <a:cxn ang="0">
                  <a:pos x="0" y="526"/>
                </a:cxn>
                <a:cxn ang="0">
                  <a:pos x="12" y="407"/>
                </a:cxn>
                <a:cxn ang="0">
                  <a:pos x="35" y="363"/>
                </a:cxn>
                <a:cxn ang="0">
                  <a:pos x="51" y="349"/>
                </a:cxn>
                <a:cxn ang="0">
                  <a:pos x="62" y="345"/>
                </a:cxn>
                <a:cxn ang="0">
                  <a:pos x="64" y="331"/>
                </a:cxn>
                <a:cxn ang="0">
                  <a:pos x="62" y="330"/>
                </a:cxn>
                <a:cxn ang="0">
                  <a:pos x="162" y="94"/>
                </a:cxn>
                <a:cxn ang="0">
                  <a:pos x="171" y="80"/>
                </a:cxn>
                <a:cxn ang="0">
                  <a:pos x="175" y="63"/>
                </a:cxn>
                <a:cxn ang="0">
                  <a:pos x="183" y="53"/>
                </a:cxn>
                <a:cxn ang="0">
                  <a:pos x="179" y="47"/>
                </a:cxn>
                <a:cxn ang="0">
                  <a:pos x="195" y="2"/>
                </a:cxn>
                <a:cxn ang="0">
                  <a:pos x="203" y="0"/>
                </a:cxn>
                <a:cxn ang="0">
                  <a:pos x="234" y="8"/>
                </a:cxn>
                <a:cxn ang="0">
                  <a:pos x="251" y="20"/>
                </a:cxn>
                <a:cxn ang="0">
                  <a:pos x="255" y="16"/>
                </a:cxn>
                <a:cxn ang="0">
                  <a:pos x="277" y="39"/>
                </a:cxn>
                <a:cxn ang="0">
                  <a:pos x="278" y="55"/>
                </a:cxn>
                <a:cxn ang="0">
                  <a:pos x="273" y="96"/>
                </a:cxn>
                <a:cxn ang="0">
                  <a:pos x="312" y="119"/>
                </a:cxn>
                <a:cxn ang="0">
                  <a:pos x="339" y="119"/>
                </a:cxn>
                <a:cxn ang="0">
                  <a:pos x="360" y="113"/>
                </a:cxn>
                <a:cxn ang="0">
                  <a:pos x="405" y="127"/>
                </a:cxn>
                <a:cxn ang="0">
                  <a:pos x="415" y="142"/>
                </a:cxn>
                <a:cxn ang="0">
                  <a:pos x="467" y="139"/>
                </a:cxn>
                <a:cxn ang="0">
                  <a:pos x="479" y="148"/>
                </a:cxn>
                <a:cxn ang="0">
                  <a:pos x="504" y="150"/>
                </a:cxn>
                <a:cxn ang="0">
                  <a:pos x="532" y="146"/>
                </a:cxn>
                <a:cxn ang="0">
                  <a:pos x="559" y="148"/>
                </a:cxn>
                <a:cxn ang="0">
                  <a:pos x="569" y="142"/>
                </a:cxn>
                <a:cxn ang="0">
                  <a:pos x="613" y="150"/>
                </a:cxn>
                <a:cxn ang="0">
                  <a:pos x="623" y="146"/>
                </a:cxn>
                <a:cxn ang="0">
                  <a:pos x="816" y="193"/>
                </a:cxn>
                <a:cxn ang="0">
                  <a:pos x="822" y="218"/>
                </a:cxn>
                <a:cxn ang="0">
                  <a:pos x="839" y="232"/>
                </a:cxn>
                <a:cxn ang="0">
                  <a:pos x="843" y="254"/>
                </a:cxn>
                <a:cxn ang="0">
                  <a:pos x="818" y="283"/>
                </a:cxn>
                <a:cxn ang="0">
                  <a:pos x="806" y="306"/>
                </a:cxn>
                <a:cxn ang="0">
                  <a:pos x="791" y="322"/>
                </a:cxn>
                <a:cxn ang="0">
                  <a:pos x="787" y="335"/>
                </a:cxn>
                <a:cxn ang="0">
                  <a:pos x="779" y="347"/>
                </a:cxn>
                <a:cxn ang="0">
                  <a:pos x="763" y="355"/>
                </a:cxn>
                <a:cxn ang="0">
                  <a:pos x="738" y="386"/>
                </a:cxn>
                <a:cxn ang="0">
                  <a:pos x="734" y="411"/>
                </a:cxn>
                <a:cxn ang="0">
                  <a:pos x="754" y="417"/>
                </a:cxn>
                <a:cxn ang="0">
                  <a:pos x="759" y="433"/>
                </a:cxn>
                <a:cxn ang="0">
                  <a:pos x="750" y="441"/>
                </a:cxn>
                <a:cxn ang="0">
                  <a:pos x="750" y="452"/>
                </a:cxn>
                <a:cxn ang="0">
                  <a:pos x="736" y="476"/>
                </a:cxn>
                <a:cxn ang="0">
                  <a:pos x="680" y="715"/>
                </a:cxn>
                <a:cxn ang="0">
                  <a:pos x="391" y="641"/>
                </a:cxn>
              </a:cxnLst>
              <a:rect l="0" t="0" r="r" b="b"/>
              <a:pathLst>
                <a:path w="843" h="715">
                  <a:moveTo>
                    <a:pt x="391" y="641"/>
                  </a:moveTo>
                  <a:lnTo>
                    <a:pt x="0" y="526"/>
                  </a:lnTo>
                  <a:lnTo>
                    <a:pt x="12" y="407"/>
                  </a:lnTo>
                  <a:lnTo>
                    <a:pt x="35" y="363"/>
                  </a:lnTo>
                  <a:lnTo>
                    <a:pt x="51" y="349"/>
                  </a:lnTo>
                  <a:lnTo>
                    <a:pt x="62" y="345"/>
                  </a:lnTo>
                  <a:lnTo>
                    <a:pt x="64" y="331"/>
                  </a:lnTo>
                  <a:lnTo>
                    <a:pt x="62" y="330"/>
                  </a:lnTo>
                  <a:lnTo>
                    <a:pt x="162" y="94"/>
                  </a:lnTo>
                  <a:lnTo>
                    <a:pt x="171" y="80"/>
                  </a:lnTo>
                  <a:lnTo>
                    <a:pt x="175" y="63"/>
                  </a:lnTo>
                  <a:lnTo>
                    <a:pt x="183" y="53"/>
                  </a:lnTo>
                  <a:lnTo>
                    <a:pt x="179" y="47"/>
                  </a:lnTo>
                  <a:lnTo>
                    <a:pt x="195" y="2"/>
                  </a:lnTo>
                  <a:lnTo>
                    <a:pt x="203" y="0"/>
                  </a:lnTo>
                  <a:lnTo>
                    <a:pt x="234" y="8"/>
                  </a:lnTo>
                  <a:lnTo>
                    <a:pt x="251" y="20"/>
                  </a:lnTo>
                  <a:lnTo>
                    <a:pt x="255" y="16"/>
                  </a:lnTo>
                  <a:lnTo>
                    <a:pt x="277" y="39"/>
                  </a:lnTo>
                  <a:lnTo>
                    <a:pt x="278" y="55"/>
                  </a:lnTo>
                  <a:lnTo>
                    <a:pt x="273" y="96"/>
                  </a:lnTo>
                  <a:lnTo>
                    <a:pt x="312" y="119"/>
                  </a:lnTo>
                  <a:lnTo>
                    <a:pt x="339" y="119"/>
                  </a:lnTo>
                  <a:lnTo>
                    <a:pt x="360" y="113"/>
                  </a:lnTo>
                  <a:lnTo>
                    <a:pt x="405" y="127"/>
                  </a:lnTo>
                  <a:lnTo>
                    <a:pt x="415" y="142"/>
                  </a:lnTo>
                  <a:lnTo>
                    <a:pt x="467" y="139"/>
                  </a:lnTo>
                  <a:lnTo>
                    <a:pt x="479" y="148"/>
                  </a:lnTo>
                  <a:lnTo>
                    <a:pt x="504" y="150"/>
                  </a:lnTo>
                  <a:lnTo>
                    <a:pt x="532" y="146"/>
                  </a:lnTo>
                  <a:lnTo>
                    <a:pt x="559" y="148"/>
                  </a:lnTo>
                  <a:lnTo>
                    <a:pt x="569" y="142"/>
                  </a:lnTo>
                  <a:lnTo>
                    <a:pt x="613" y="150"/>
                  </a:lnTo>
                  <a:lnTo>
                    <a:pt x="623" y="146"/>
                  </a:lnTo>
                  <a:lnTo>
                    <a:pt x="816" y="193"/>
                  </a:lnTo>
                  <a:lnTo>
                    <a:pt x="822" y="218"/>
                  </a:lnTo>
                  <a:lnTo>
                    <a:pt x="839" y="232"/>
                  </a:lnTo>
                  <a:lnTo>
                    <a:pt x="843" y="254"/>
                  </a:lnTo>
                  <a:lnTo>
                    <a:pt x="818" y="283"/>
                  </a:lnTo>
                  <a:lnTo>
                    <a:pt x="806" y="306"/>
                  </a:lnTo>
                  <a:lnTo>
                    <a:pt x="791" y="322"/>
                  </a:lnTo>
                  <a:lnTo>
                    <a:pt x="787" y="335"/>
                  </a:lnTo>
                  <a:lnTo>
                    <a:pt x="779" y="347"/>
                  </a:lnTo>
                  <a:lnTo>
                    <a:pt x="763" y="355"/>
                  </a:lnTo>
                  <a:lnTo>
                    <a:pt x="738" y="386"/>
                  </a:lnTo>
                  <a:lnTo>
                    <a:pt x="734" y="411"/>
                  </a:lnTo>
                  <a:lnTo>
                    <a:pt x="754" y="417"/>
                  </a:lnTo>
                  <a:lnTo>
                    <a:pt x="759" y="433"/>
                  </a:lnTo>
                  <a:lnTo>
                    <a:pt x="750" y="441"/>
                  </a:lnTo>
                  <a:lnTo>
                    <a:pt x="750" y="452"/>
                  </a:lnTo>
                  <a:lnTo>
                    <a:pt x="736" y="476"/>
                  </a:lnTo>
                  <a:lnTo>
                    <a:pt x="680" y="715"/>
                  </a:lnTo>
                  <a:lnTo>
                    <a:pt x="391" y="641"/>
                  </a:ln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2018187" y="3652330"/>
              <a:ext cx="436030" cy="233469"/>
            </a:xfrm>
            <a:custGeom>
              <a:avLst/>
              <a:gdLst/>
              <a:ahLst/>
              <a:cxnLst>
                <a:cxn ang="0">
                  <a:pos x="58" y="74"/>
                </a:cxn>
                <a:cxn ang="0">
                  <a:pos x="321" y="91"/>
                </a:cxn>
                <a:cxn ang="0">
                  <a:pos x="308" y="353"/>
                </a:cxn>
                <a:cxn ang="0">
                  <a:pos x="321" y="354"/>
                </a:cxn>
                <a:cxn ang="0">
                  <a:pos x="347" y="380"/>
                </a:cxn>
                <a:cxn ang="0">
                  <a:pos x="356" y="376"/>
                </a:cxn>
                <a:cxn ang="0">
                  <a:pos x="372" y="382"/>
                </a:cxn>
                <a:cxn ang="0">
                  <a:pos x="378" y="370"/>
                </a:cxn>
                <a:cxn ang="0">
                  <a:pos x="395" y="388"/>
                </a:cxn>
                <a:cxn ang="0">
                  <a:pos x="397" y="405"/>
                </a:cxn>
                <a:cxn ang="0">
                  <a:pos x="419" y="405"/>
                </a:cxn>
                <a:cxn ang="0">
                  <a:pos x="444" y="417"/>
                </a:cxn>
                <a:cxn ang="0">
                  <a:pos x="462" y="415"/>
                </a:cxn>
                <a:cxn ang="0">
                  <a:pos x="475" y="427"/>
                </a:cxn>
                <a:cxn ang="0">
                  <a:pos x="487" y="419"/>
                </a:cxn>
                <a:cxn ang="0">
                  <a:pos x="516" y="419"/>
                </a:cxn>
                <a:cxn ang="0">
                  <a:pos x="518" y="434"/>
                </a:cxn>
                <a:cxn ang="0">
                  <a:pos x="532" y="440"/>
                </a:cxn>
                <a:cxn ang="0">
                  <a:pos x="530" y="454"/>
                </a:cxn>
                <a:cxn ang="0">
                  <a:pos x="539" y="458"/>
                </a:cxn>
                <a:cxn ang="0">
                  <a:pos x="567" y="440"/>
                </a:cxn>
                <a:cxn ang="0">
                  <a:pos x="571" y="444"/>
                </a:cxn>
                <a:cxn ang="0">
                  <a:pos x="573" y="454"/>
                </a:cxn>
                <a:cxn ang="0">
                  <a:pos x="584" y="454"/>
                </a:cxn>
                <a:cxn ang="0">
                  <a:pos x="588" y="464"/>
                </a:cxn>
                <a:cxn ang="0">
                  <a:pos x="615" y="454"/>
                </a:cxn>
                <a:cxn ang="0">
                  <a:pos x="613" y="469"/>
                </a:cxn>
                <a:cxn ang="0">
                  <a:pos x="621" y="477"/>
                </a:cxn>
                <a:cxn ang="0">
                  <a:pos x="631" y="466"/>
                </a:cxn>
                <a:cxn ang="0">
                  <a:pos x="627" y="462"/>
                </a:cxn>
                <a:cxn ang="0">
                  <a:pos x="660" y="452"/>
                </a:cxn>
                <a:cxn ang="0">
                  <a:pos x="672" y="462"/>
                </a:cxn>
                <a:cxn ang="0">
                  <a:pos x="701" y="471"/>
                </a:cxn>
                <a:cxn ang="0">
                  <a:pos x="713" y="483"/>
                </a:cxn>
                <a:cxn ang="0">
                  <a:pos x="715" y="475"/>
                </a:cxn>
                <a:cxn ang="0">
                  <a:pos x="724" y="475"/>
                </a:cxn>
                <a:cxn ang="0">
                  <a:pos x="732" y="466"/>
                </a:cxn>
                <a:cxn ang="0">
                  <a:pos x="754" y="458"/>
                </a:cxn>
                <a:cxn ang="0">
                  <a:pos x="773" y="464"/>
                </a:cxn>
                <a:cxn ang="0">
                  <a:pos x="773" y="458"/>
                </a:cxn>
                <a:cxn ang="0">
                  <a:pos x="793" y="450"/>
                </a:cxn>
                <a:cxn ang="0">
                  <a:pos x="798" y="460"/>
                </a:cxn>
                <a:cxn ang="0">
                  <a:pos x="822" y="462"/>
                </a:cxn>
                <a:cxn ang="0">
                  <a:pos x="833" y="448"/>
                </a:cxn>
                <a:cxn ang="0">
                  <a:pos x="861" y="462"/>
                </a:cxn>
                <a:cxn ang="0">
                  <a:pos x="872" y="477"/>
                </a:cxn>
                <a:cxn ang="0">
                  <a:pos x="917" y="491"/>
                </a:cxn>
                <a:cxn ang="0">
                  <a:pos x="900" y="37"/>
                </a:cxn>
                <a:cxn ang="0">
                  <a:pos x="6" y="0"/>
                </a:cxn>
                <a:cxn ang="0">
                  <a:pos x="0" y="70"/>
                </a:cxn>
                <a:cxn ang="0">
                  <a:pos x="58" y="74"/>
                </a:cxn>
              </a:cxnLst>
              <a:rect l="0" t="0" r="r" b="b"/>
              <a:pathLst>
                <a:path w="917" h="491">
                  <a:moveTo>
                    <a:pt x="58" y="74"/>
                  </a:moveTo>
                  <a:lnTo>
                    <a:pt x="321" y="91"/>
                  </a:lnTo>
                  <a:lnTo>
                    <a:pt x="308" y="353"/>
                  </a:lnTo>
                  <a:lnTo>
                    <a:pt x="321" y="354"/>
                  </a:lnTo>
                  <a:lnTo>
                    <a:pt x="347" y="380"/>
                  </a:lnTo>
                  <a:lnTo>
                    <a:pt x="356" y="376"/>
                  </a:lnTo>
                  <a:lnTo>
                    <a:pt x="372" y="382"/>
                  </a:lnTo>
                  <a:lnTo>
                    <a:pt x="378" y="370"/>
                  </a:lnTo>
                  <a:lnTo>
                    <a:pt x="395" y="388"/>
                  </a:lnTo>
                  <a:lnTo>
                    <a:pt x="397" y="405"/>
                  </a:lnTo>
                  <a:lnTo>
                    <a:pt x="419" y="405"/>
                  </a:lnTo>
                  <a:lnTo>
                    <a:pt x="444" y="417"/>
                  </a:lnTo>
                  <a:lnTo>
                    <a:pt x="462" y="415"/>
                  </a:lnTo>
                  <a:lnTo>
                    <a:pt x="475" y="427"/>
                  </a:lnTo>
                  <a:lnTo>
                    <a:pt x="487" y="419"/>
                  </a:lnTo>
                  <a:lnTo>
                    <a:pt x="516" y="419"/>
                  </a:lnTo>
                  <a:lnTo>
                    <a:pt x="518" y="434"/>
                  </a:lnTo>
                  <a:lnTo>
                    <a:pt x="532" y="440"/>
                  </a:lnTo>
                  <a:lnTo>
                    <a:pt x="530" y="454"/>
                  </a:lnTo>
                  <a:lnTo>
                    <a:pt x="539" y="458"/>
                  </a:lnTo>
                  <a:lnTo>
                    <a:pt x="567" y="440"/>
                  </a:lnTo>
                  <a:lnTo>
                    <a:pt x="571" y="444"/>
                  </a:lnTo>
                  <a:lnTo>
                    <a:pt x="573" y="454"/>
                  </a:lnTo>
                  <a:lnTo>
                    <a:pt x="584" y="454"/>
                  </a:lnTo>
                  <a:lnTo>
                    <a:pt x="588" y="464"/>
                  </a:lnTo>
                  <a:lnTo>
                    <a:pt x="615" y="454"/>
                  </a:lnTo>
                  <a:lnTo>
                    <a:pt x="613" y="469"/>
                  </a:lnTo>
                  <a:lnTo>
                    <a:pt x="621" y="477"/>
                  </a:lnTo>
                  <a:lnTo>
                    <a:pt x="631" y="466"/>
                  </a:lnTo>
                  <a:lnTo>
                    <a:pt x="627" y="462"/>
                  </a:lnTo>
                  <a:lnTo>
                    <a:pt x="660" y="452"/>
                  </a:lnTo>
                  <a:lnTo>
                    <a:pt x="672" y="462"/>
                  </a:lnTo>
                  <a:lnTo>
                    <a:pt x="701" y="471"/>
                  </a:lnTo>
                  <a:lnTo>
                    <a:pt x="713" y="483"/>
                  </a:lnTo>
                  <a:lnTo>
                    <a:pt x="715" y="475"/>
                  </a:lnTo>
                  <a:lnTo>
                    <a:pt x="724" y="475"/>
                  </a:lnTo>
                  <a:lnTo>
                    <a:pt x="732" y="466"/>
                  </a:lnTo>
                  <a:lnTo>
                    <a:pt x="754" y="458"/>
                  </a:lnTo>
                  <a:lnTo>
                    <a:pt x="773" y="464"/>
                  </a:lnTo>
                  <a:lnTo>
                    <a:pt x="773" y="458"/>
                  </a:lnTo>
                  <a:lnTo>
                    <a:pt x="793" y="450"/>
                  </a:lnTo>
                  <a:lnTo>
                    <a:pt x="798" y="460"/>
                  </a:lnTo>
                  <a:lnTo>
                    <a:pt x="822" y="462"/>
                  </a:lnTo>
                  <a:lnTo>
                    <a:pt x="833" y="448"/>
                  </a:lnTo>
                  <a:lnTo>
                    <a:pt x="861" y="462"/>
                  </a:lnTo>
                  <a:lnTo>
                    <a:pt x="872" y="477"/>
                  </a:lnTo>
                  <a:lnTo>
                    <a:pt x="917" y="491"/>
                  </a:lnTo>
                  <a:lnTo>
                    <a:pt x="900" y="37"/>
                  </a:lnTo>
                  <a:lnTo>
                    <a:pt x="6" y="0"/>
                  </a:lnTo>
                  <a:lnTo>
                    <a:pt x="0" y="70"/>
                  </a:lnTo>
                  <a:lnTo>
                    <a:pt x="58" y="74"/>
                  </a:ln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2909742" y="3297135"/>
              <a:ext cx="213022" cy="242027"/>
            </a:xfrm>
            <a:custGeom>
              <a:avLst/>
              <a:gdLst/>
              <a:ahLst/>
              <a:cxnLst>
                <a:cxn ang="0">
                  <a:pos x="396" y="10"/>
                </a:cxn>
                <a:cxn ang="0">
                  <a:pos x="304" y="78"/>
                </a:cxn>
                <a:cxn ang="0">
                  <a:pos x="275" y="82"/>
                </a:cxn>
                <a:cxn ang="0">
                  <a:pos x="244" y="98"/>
                </a:cxn>
                <a:cxn ang="0">
                  <a:pos x="209" y="98"/>
                </a:cxn>
                <a:cxn ang="0">
                  <a:pos x="203" y="92"/>
                </a:cxn>
                <a:cxn ang="0">
                  <a:pos x="189" y="94"/>
                </a:cxn>
                <a:cxn ang="0">
                  <a:pos x="181" y="94"/>
                </a:cxn>
                <a:cxn ang="0">
                  <a:pos x="166" y="82"/>
                </a:cxn>
                <a:cxn ang="0">
                  <a:pos x="139" y="76"/>
                </a:cxn>
                <a:cxn ang="0">
                  <a:pos x="0" y="92"/>
                </a:cxn>
                <a:cxn ang="0">
                  <a:pos x="39" y="445"/>
                </a:cxn>
                <a:cxn ang="0">
                  <a:pos x="47" y="437"/>
                </a:cxn>
                <a:cxn ang="0">
                  <a:pos x="59" y="445"/>
                </a:cxn>
                <a:cxn ang="0">
                  <a:pos x="76" y="439"/>
                </a:cxn>
                <a:cxn ang="0">
                  <a:pos x="92" y="451"/>
                </a:cxn>
                <a:cxn ang="0">
                  <a:pos x="105" y="476"/>
                </a:cxn>
                <a:cxn ang="0">
                  <a:pos x="140" y="478"/>
                </a:cxn>
                <a:cxn ang="0">
                  <a:pos x="156" y="492"/>
                </a:cxn>
                <a:cxn ang="0">
                  <a:pos x="166" y="494"/>
                </a:cxn>
                <a:cxn ang="0">
                  <a:pos x="168" y="486"/>
                </a:cxn>
                <a:cxn ang="0">
                  <a:pos x="179" y="482"/>
                </a:cxn>
                <a:cxn ang="0">
                  <a:pos x="203" y="494"/>
                </a:cxn>
                <a:cxn ang="0">
                  <a:pos x="218" y="490"/>
                </a:cxn>
                <a:cxn ang="0">
                  <a:pos x="228" y="474"/>
                </a:cxn>
                <a:cxn ang="0">
                  <a:pos x="242" y="468"/>
                </a:cxn>
                <a:cxn ang="0">
                  <a:pos x="251" y="490"/>
                </a:cxn>
                <a:cxn ang="0">
                  <a:pos x="265" y="494"/>
                </a:cxn>
                <a:cxn ang="0">
                  <a:pos x="281" y="509"/>
                </a:cxn>
                <a:cxn ang="0">
                  <a:pos x="306" y="501"/>
                </a:cxn>
                <a:cxn ang="0">
                  <a:pos x="308" y="482"/>
                </a:cxn>
                <a:cxn ang="0">
                  <a:pos x="318" y="476"/>
                </a:cxn>
                <a:cxn ang="0">
                  <a:pos x="312" y="455"/>
                </a:cxn>
                <a:cxn ang="0">
                  <a:pos x="325" y="421"/>
                </a:cxn>
                <a:cxn ang="0">
                  <a:pos x="337" y="423"/>
                </a:cxn>
                <a:cxn ang="0">
                  <a:pos x="339" y="437"/>
                </a:cxn>
                <a:cxn ang="0">
                  <a:pos x="349" y="427"/>
                </a:cxn>
                <a:cxn ang="0">
                  <a:pos x="355" y="427"/>
                </a:cxn>
                <a:cxn ang="0">
                  <a:pos x="347" y="410"/>
                </a:cxn>
                <a:cxn ang="0">
                  <a:pos x="353" y="406"/>
                </a:cxn>
                <a:cxn ang="0">
                  <a:pos x="351" y="394"/>
                </a:cxn>
                <a:cxn ang="0">
                  <a:pos x="357" y="382"/>
                </a:cxn>
                <a:cxn ang="0">
                  <a:pos x="368" y="379"/>
                </a:cxn>
                <a:cxn ang="0">
                  <a:pos x="378" y="359"/>
                </a:cxn>
                <a:cxn ang="0">
                  <a:pos x="388" y="367"/>
                </a:cxn>
                <a:cxn ang="0">
                  <a:pos x="401" y="357"/>
                </a:cxn>
                <a:cxn ang="0">
                  <a:pos x="433" y="322"/>
                </a:cxn>
                <a:cxn ang="0">
                  <a:pos x="435" y="308"/>
                </a:cxn>
                <a:cxn ang="0">
                  <a:pos x="431" y="303"/>
                </a:cxn>
                <a:cxn ang="0">
                  <a:pos x="436" y="289"/>
                </a:cxn>
                <a:cxn ang="0">
                  <a:pos x="435" y="281"/>
                </a:cxn>
                <a:cxn ang="0">
                  <a:pos x="438" y="279"/>
                </a:cxn>
                <a:cxn ang="0">
                  <a:pos x="438" y="256"/>
                </a:cxn>
                <a:cxn ang="0">
                  <a:pos x="446" y="225"/>
                </a:cxn>
                <a:cxn ang="0">
                  <a:pos x="442" y="215"/>
                </a:cxn>
                <a:cxn ang="0">
                  <a:pos x="444" y="205"/>
                </a:cxn>
                <a:cxn ang="0">
                  <a:pos x="435" y="190"/>
                </a:cxn>
                <a:cxn ang="0">
                  <a:pos x="436" y="184"/>
                </a:cxn>
                <a:cxn ang="0">
                  <a:pos x="448" y="180"/>
                </a:cxn>
                <a:cxn ang="0">
                  <a:pos x="448" y="180"/>
                </a:cxn>
                <a:cxn ang="0">
                  <a:pos x="421" y="0"/>
                </a:cxn>
                <a:cxn ang="0">
                  <a:pos x="396" y="10"/>
                </a:cxn>
              </a:cxnLst>
              <a:rect l="0" t="0" r="r" b="b"/>
              <a:pathLst>
                <a:path w="448" h="509">
                  <a:moveTo>
                    <a:pt x="396" y="10"/>
                  </a:moveTo>
                  <a:lnTo>
                    <a:pt x="304" y="78"/>
                  </a:lnTo>
                  <a:lnTo>
                    <a:pt x="275" y="82"/>
                  </a:lnTo>
                  <a:lnTo>
                    <a:pt x="244" y="98"/>
                  </a:lnTo>
                  <a:lnTo>
                    <a:pt x="209" y="98"/>
                  </a:lnTo>
                  <a:lnTo>
                    <a:pt x="203" y="92"/>
                  </a:lnTo>
                  <a:lnTo>
                    <a:pt x="189" y="94"/>
                  </a:lnTo>
                  <a:lnTo>
                    <a:pt x="181" y="94"/>
                  </a:lnTo>
                  <a:lnTo>
                    <a:pt x="166" y="82"/>
                  </a:lnTo>
                  <a:lnTo>
                    <a:pt x="139" y="76"/>
                  </a:lnTo>
                  <a:lnTo>
                    <a:pt x="0" y="92"/>
                  </a:lnTo>
                  <a:lnTo>
                    <a:pt x="39" y="445"/>
                  </a:lnTo>
                  <a:lnTo>
                    <a:pt x="47" y="437"/>
                  </a:lnTo>
                  <a:lnTo>
                    <a:pt x="59" y="445"/>
                  </a:lnTo>
                  <a:lnTo>
                    <a:pt x="76" y="439"/>
                  </a:lnTo>
                  <a:lnTo>
                    <a:pt x="92" y="451"/>
                  </a:lnTo>
                  <a:lnTo>
                    <a:pt x="105" y="476"/>
                  </a:lnTo>
                  <a:lnTo>
                    <a:pt x="140" y="478"/>
                  </a:lnTo>
                  <a:lnTo>
                    <a:pt x="156" y="492"/>
                  </a:lnTo>
                  <a:lnTo>
                    <a:pt x="166" y="494"/>
                  </a:lnTo>
                  <a:lnTo>
                    <a:pt x="168" y="486"/>
                  </a:lnTo>
                  <a:lnTo>
                    <a:pt x="179" y="482"/>
                  </a:lnTo>
                  <a:lnTo>
                    <a:pt x="203" y="494"/>
                  </a:lnTo>
                  <a:lnTo>
                    <a:pt x="218" y="490"/>
                  </a:lnTo>
                  <a:lnTo>
                    <a:pt x="228" y="474"/>
                  </a:lnTo>
                  <a:lnTo>
                    <a:pt x="242" y="468"/>
                  </a:lnTo>
                  <a:lnTo>
                    <a:pt x="251" y="490"/>
                  </a:lnTo>
                  <a:lnTo>
                    <a:pt x="265" y="494"/>
                  </a:lnTo>
                  <a:lnTo>
                    <a:pt x="281" y="509"/>
                  </a:lnTo>
                  <a:lnTo>
                    <a:pt x="306" y="501"/>
                  </a:lnTo>
                  <a:lnTo>
                    <a:pt x="308" y="482"/>
                  </a:lnTo>
                  <a:lnTo>
                    <a:pt x="318" y="476"/>
                  </a:lnTo>
                  <a:lnTo>
                    <a:pt x="312" y="455"/>
                  </a:lnTo>
                  <a:lnTo>
                    <a:pt x="325" y="421"/>
                  </a:lnTo>
                  <a:lnTo>
                    <a:pt x="337" y="423"/>
                  </a:lnTo>
                  <a:lnTo>
                    <a:pt x="339" y="437"/>
                  </a:lnTo>
                  <a:lnTo>
                    <a:pt x="349" y="427"/>
                  </a:lnTo>
                  <a:lnTo>
                    <a:pt x="355" y="427"/>
                  </a:lnTo>
                  <a:lnTo>
                    <a:pt x="347" y="410"/>
                  </a:lnTo>
                  <a:lnTo>
                    <a:pt x="353" y="406"/>
                  </a:lnTo>
                  <a:lnTo>
                    <a:pt x="351" y="394"/>
                  </a:lnTo>
                  <a:lnTo>
                    <a:pt x="357" y="382"/>
                  </a:lnTo>
                  <a:lnTo>
                    <a:pt x="368" y="379"/>
                  </a:lnTo>
                  <a:lnTo>
                    <a:pt x="378" y="359"/>
                  </a:lnTo>
                  <a:lnTo>
                    <a:pt x="388" y="367"/>
                  </a:lnTo>
                  <a:lnTo>
                    <a:pt x="401" y="357"/>
                  </a:lnTo>
                  <a:lnTo>
                    <a:pt x="433" y="322"/>
                  </a:lnTo>
                  <a:lnTo>
                    <a:pt x="435" y="308"/>
                  </a:lnTo>
                  <a:lnTo>
                    <a:pt x="431" y="303"/>
                  </a:lnTo>
                  <a:lnTo>
                    <a:pt x="436" y="289"/>
                  </a:lnTo>
                  <a:lnTo>
                    <a:pt x="435" y="281"/>
                  </a:lnTo>
                  <a:lnTo>
                    <a:pt x="438" y="279"/>
                  </a:lnTo>
                  <a:lnTo>
                    <a:pt x="438" y="256"/>
                  </a:lnTo>
                  <a:lnTo>
                    <a:pt x="446" y="225"/>
                  </a:lnTo>
                  <a:lnTo>
                    <a:pt x="442" y="215"/>
                  </a:lnTo>
                  <a:lnTo>
                    <a:pt x="444" y="205"/>
                  </a:lnTo>
                  <a:lnTo>
                    <a:pt x="435" y="190"/>
                  </a:lnTo>
                  <a:lnTo>
                    <a:pt x="436" y="184"/>
                  </a:lnTo>
                  <a:lnTo>
                    <a:pt x="448" y="180"/>
                  </a:lnTo>
                  <a:lnTo>
                    <a:pt x="448" y="180"/>
                  </a:lnTo>
                  <a:lnTo>
                    <a:pt x="421" y="0"/>
                  </a:lnTo>
                  <a:lnTo>
                    <a:pt x="396" y="10"/>
                  </a:lnTo>
                  <a:close/>
                </a:path>
              </a:pathLst>
            </a:custGeom>
            <a:solidFill>
              <a:schemeClr val="accent6">
                <a:lumMod val="75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2023894" y="2884881"/>
              <a:ext cx="333322" cy="210645"/>
            </a:xfrm>
            <a:custGeom>
              <a:avLst/>
              <a:gdLst/>
              <a:ahLst/>
              <a:cxnLst>
                <a:cxn ang="0">
                  <a:pos x="629" y="37"/>
                </a:cxn>
                <a:cxn ang="0">
                  <a:pos x="276" y="22"/>
                </a:cxn>
                <a:cxn ang="0">
                  <a:pos x="39" y="0"/>
                </a:cxn>
                <a:cxn ang="0">
                  <a:pos x="0" y="404"/>
                </a:cxn>
                <a:cxn ang="0">
                  <a:pos x="701" y="443"/>
                </a:cxn>
                <a:cxn ang="0">
                  <a:pos x="697" y="392"/>
                </a:cxn>
                <a:cxn ang="0">
                  <a:pos x="687" y="376"/>
                </a:cxn>
                <a:cxn ang="0">
                  <a:pos x="679" y="347"/>
                </a:cxn>
                <a:cxn ang="0">
                  <a:pos x="683" y="310"/>
                </a:cxn>
                <a:cxn ang="0">
                  <a:pos x="679" y="310"/>
                </a:cxn>
                <a:cxn ang="0">
                  <a:pos x="677" y="221"/>
                </a:cxn>
                <a:cxn ang="0">
                  <a:pos x="654" y="145"/>
                </a:cxn>
                <a:cxn ang="0">
                  <a:pos x="652" y="94"/>
                </a:cxn>
                <a:cxn ang="0">
                  <a:pos x="658" y="78"/>
                </a:cxn>
                <a:cxn ang="0">
                  <a:pos x="646" y="37"/>
                </a:cxn>
                <a:cxn ang="0">
                  <a:pos x="646" y="37"/>
                </a:cxn>
                <a:cxn ang="0">
                  <a:pos x="629" y="37"/>
                </a:cxn>
              </a:cxnLst>
              <a:rect l="0" t="0" r="r" b="b"/>
              <a:pathLst>
                <a:path w="701" h="443">
                  <a:moveTo>
                    <a:pt x="629" y="37"/>
                  </a:moveTo>
                  <a:lnTo>
                    <a:pt x="276" y="22"/>
                  </a:lnTo>
                  <a:lnTo>
                    <a:pt x="39" y="0"/>
                  </a:lnTo>
                  <a:lnTo>
                    <a:pt x="0" y="404"/>
                  </a:lnTo>
                  <a:lnTo>
                    <a:pt x="701" y="443"/>
                  </a:lnTo>
                  <a:lnTo>
                    <a:pt x="697" y="392"/>
                  </a:lnTo>
                  <a:lnTo>
                    <a:pt x="687" y="376"/>
                  </a:lnTo>
                  <a:lnTo>
                    <a:pt x="679" y="347"/>
                  </a:lnTo>
                  <a:lnTo>
                    <a:pt x="683" y="310"/>
                  </a:lnTo>
                  <a:lnTo>
                    <a:pt x="679" y="310"/>
                  </a:lnTo>
                  <a:lnTo>
                    <a:pt x="677" y="221"/>
                  </a:lnTo>
                  <a:lnTo>
                    <a:pt x="654" y="145"/>
                  </a:lnTo>
                  <a:lnTo>
                    <a:pt x="652" y="94"/>
                  </a:lnTo>
                  <a:lnTo>
                    <a:pt x="658" y="78"/>
                  </a:lnTo>
                  <a:lnTo>
                    <a:pt x="646" y="37"/>
                  </a:lnTo>
                  <a:lnTo>
                    <a:pt x="646" y="37"/>
                  </a:lnTo>
                  <a:lnTo>
                    <a:pt x="629" y="37"/>
                  </a:lnTo>
                  <a:close/>
                </a:path>
              </a:pathLst>
            </a:custGeom>
            <a:solidFill>
              <a:schemeClr val="accent6">
                <a:lumMod val="75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2981066" y="3592893"/>
              <a:ext cx="437931" cy="203987"/>
            </a:xfrm>
            <a:custGeom>
              <a:avLst/>
              <a:gdLst/>
              <a:ahLst/>
              <a:cxnLst>
                <a:cxn ang="0">
                  <a:pos x="259" y="105"/>
                </a:cxn>
                <a:cxn ang="0">
                  <a:pos x="259" y="133"/>
                </a:cxn>
                <a:cxn ang="0">
                  <a:pos x="259" y="152"/>
                </a:cxn>
                <a:cxn ang="0">
                  <a:pos x="240" y="160"/>
                </a:cxn>
                <a:cxn ang="0">
                  <a:pos x="211" y="183"/>
                </a:cxn>
                <a:cxn ang="0">
                  <a:pos x="175" y="214"/>
                </a:cxn>
                <a:cxn ang="0">
                  <a:pos x="152" y="213"/>
                </a:cxn>
                <a:cxn ang="0">
                  <a:pos x="138" y="222"/>
                </a:cxn>
                <a:cxn ang="0">
                  <a:pos x="133" y="246"/>
                </a:cxn>
                <a:cxn ang="0">
                  <a:pos x="82" y="281"/>
                </a:cxn>
                <a:cxn ang="0">
                  <a:pos x="41" y="292"/>
                </a:cxn>
                <a:cxn ang="0">
                  <a:pos x="24" y="329"/>
                </a:cxn>
                <a:cxn ang="0">
                  <a:pos x="0" y="335"/>
                </a:cxn>
                <a:cxn ang="0">
                  <a:pos x="135" y="349"/>
                </a:cxn>
                <a:cxn ang="0">
                  <a:pos x="172" y="337"/>
                </a:cxn>
                <a:cxn ang="0">
                  <a:pos x="203" y="320"/>
                </a:cxn>
                <a:cxn ang="0">
                  <a:pos x="353" y="300"/>
                </a:cxn>
                <a:cxn ang="0">
                  <a:pos x="366" y="304"/>
                </a:cxn>
                <a:cxn ang="0">
                  <a:pos x="388" y="341"/>
                </a:cxn>
                <a:cxn ang="0">
                  <a:pos x="655" y="429"/>
                </a:cxn>
                <a:cxn ang="0">
                  <a:pos x="732" y="390"/>
                </a:cxn>
                <a:cxn ang="0">
                  <a:pos x="754" y="337"/>
                </a:cxn>
                <a:cxn ang="0">
                  <a:pos x="841" y="287"/>
                </a:cxn>
                <a:cxn ang="0">
                  <a:pos x="869" y="250"/>
                </a:cxn>
                <a:cxn ang="0">
                  <a:pos x="847" y="236"/>
                </a:cxn>
                <a:cxn ang="0">
                  <a:pos x="838" y="248"/>
                </a:cxn>
                <a:cxn ang="0">
                  <a:pos x="836" y="232"/>
                </a:cxn>
                <a:cxn ang="0">
                  <a:pos x="843" y="211"/>
                </a:cxn>
                <a:cxn ang="0">
                  <a:pos x="843" y="195"/>
                </a:cxn>
                <a:cxn ang="0">
                  <a:pos x="834" y="181"/>
                </a:cxn>
                <a:cxn ang="0">
                  <a:pos x="851" y="181"/>
                </a:cxn>
                <a:cxn ang="0">
                  <a:pos x="869" y="187"/>
                </a:cxn>
                <a:cxn ang="0">
                  <a:pos x="898" y="175"/>
                </a:cxn>
                <a:cxn ang="0">
                  <a:pos x="921" y="138"/>
                </a:cxn>
                <a:cxn ang="0">
                  <a:pos x="902" y="98"/>
                </a:cxn>
                <a:cxn ang="0">
                  <a:pos x="888" y="133"/>
                </a:cxn>
                <a:cxn ang="0">
                  <a:pos x="882" y="125"/>
                </a:cxn>
                <a:cxn ang="0">
                  <a:pos x="828" y="119"/>
                </a:cxn>
                <a:cxn ang="0">
                  <a:pos x="804" y="74"/>
                </a:cxn>
                <a:cxn ang="0">
                  <a:pos x="818" y="96"/>
                </a:cxn>
                <a:cxn ang="0">
                  <a:pos x="836" y="98"/>
                </a:cxn>
                <a:cxn ang="0">
                  <a:pos x="869" y="74"/>
                </a:cxn>
                <a:cxn ang="0">
                  <a:pos x="880" y="68"/>
                </a:cxn>
                <a:cxn ang="0">
                  <a:pos x="902" y="80"/>
                </a:cxn>
                <a:cxn ang="0">
                  <a:pos x="894" y="64"/>
                </a:cxn>
                <a:cxn ang="0">
                  <a:pos x="878" y="37"/>
                </a:cxn>
                <a:cxn ang="0">
                  <a:pos x="875" y="0"/>
                </a:cxn>
              </a:cxnLst>
              <a:rect l="0" t="0" r="r" b="b"/>
              <a:pathLst>
                <a:path w="921" h="429">
                  <a:moveTo>
                    <a:pt x="791" y="16"/>
                  </a:moveTo>
                  <a:lnTo>
                    <a:pt x="259" y="105"/>
                  </a:lnTo>
                  <a:lnTo>
                    <a:pt x="255" y="127"/>
                  </a:lnTo>
                  <a:lnTo>
                    <a:pt x="259" y="133"/>
                  </a:lnTo>
                  <a:lnTo>
                    <a:pt x="255" y="144"/>
                  </a:lnTo>
                  <a:lnTo>
                    <a:pt x="259" y="152"/>
                  </a:lnTo>
                  <a:lnTo>
                    <a:pt x="249" y="150"/>
                  </a:lnTo>
                  <a:lnTo>
                    <a:pt x="240" y="160"/>
                  </a:lnTo>
                  <a:lnTo>
                    <a:pt x="226" y="189"/>
                  </a:lnTo>
                  <a:lnTo>
                    <a:pt x="211" y="183"/>
                  </a:lnTo>
                  <a:lnTo>
                    <a:pt x="201" y="187"/>
                  </a:lnTo>
                  <a:lnTo>
                    <a:pt x="175" y="214"/>
                  </a:lnTo>
                  <a:lnTo>
                    <a:pt x="166" y="203"/>
                  </a:lnTo>
                  <a:lnTo>
                    <a:pt x="152" y="213"/>
                  </a:lnTo>
                  <a:lnTo>
                    <a:pt x="150" y="222"/>
                  </a:lnTo>
                  <a:lnTo>
                    <a:pt x="138" y="222"/>
                  </a:lnTo>
                  <a:lnTo>
                    <a:pt x="140" y="230"/>
                  </a:lnTo>
                  <a:lnTo>
                    <a:pt x="133" y="246"/>
                  </a:lnTo>
                  <a:lnTo>
                    <a:pt x="115" y="250"/>
                  </a:lnTo>
                  <a:lnTo>
                    <a:pt x="82" y="281"/>
                  </a:lnTo>
                  <a:lnTo>
                    <a:pt x="55" y="285"/>
                  </a:lnTo>
                  <a:lnTo>
                    <a:pt x="41" y="292"/>
                  </a:lnTo>
                  <a:lnTo>
                    <a:pt x="27" y="306"/>
                  </a:lnTo>
                  <a:lnTo>
                    <a:pt x="24" y="329"/>
                  </a:lnTo>
                  <a:lnTo>
                    <a:pt x="6" y="331"/>
                  </a:lnTo>
                  <a:lnTo>
                    <a:pt x="0" y="335"/>
                  </a:lnTo>
                  <a:lnTo>
                    <a:pt x="0" y="366"/>
                  </a:lnTo>
                  <a:lnTo>
                    <a:pt x="135" y="349"/>
                  </a:lnTo>
                  <a:lnTo>
                    <a:pt x="168" y="335"/>
                  </a:lnTo>
                  <a:lnTo>
                    <a:pt x="172" y="337"/>
                  </a:lnTo>
                  <a:lnTo>
                    <a:pt x="177" y="327"/>
                  </a:lnTo>
                  <a:lnTo>
                    <a:pt x="203" y="320"/>
                  </a:lnTo>
                  <a:lnTo>
                    <a:pt x="207" y="312"/>
                  </a:lnTo>
                  <a:lnTo>
                    <a:pt x="353" y="300"/>
                  </a:lnTo>
                  <a:lnTo>
                    <a:pt x="357" y="314"/>
                  </a:lnTo>
                  <a:lnTo>
                    <a:pt x="366" y="304"/>
                  </a:lnTo>
                  <a:lnTo>
                    <a:pt x="386" y="324"/>
                  </a:lnTo>
                  <a:lnTo>
                    <a:pt x="388" y="341"/>
                  </a:lnTo>
                  <a:lnTo>
                    <a:pt x="510" y="322"/>
                  </a:lnTo>
                  <a:lnTo>
                    <a:pt x="655" y="429"/>
                  </a:lnTo>
                  <a:lnTo>
                    <a:pt x="699" y="413"/>
                  </a:lnTo>
                  <a:lnTo>
                    <a:pt x="732" y="390"/>
                  </a:lnTo>
                  <a:lnTo>
                    <a:pt x="734" y="376"/>
                  </a:lnTo>
                  <a:lnTo>
                    <a:pt x="754" y="337"/>
                  </a:lnTo>
                  <a:lnTo>
                    <a:pt x="801" y="298"/>
                  </a:lnTo>
                  <a:lnTo>
                    <a:pt x="841" y="287"/>
                  </a:lnTo>
                  <a:lnTo>
                    <a:pt x="867" y="263"/>
                  </a:lnTo>
                  <a:lnTo>
                    <a:pt x="869" y="250"/>
                  </a:lnTo>
                  <a:lnTo>
                    <a:pt x="865" y="236"/>
                  </a:lnTo>
                  <a:lnTo>
                    <a:pt x="847" y="236"/>
                  </a:lnTo>
                  <a:lnTo>
                    <a:pt x="840" y="242"/>
                  </a:lnTo>
                  <a:lnTo>
                    <a:pt x="838" y="248"/>
                  </a:lnTo>
                  <a:lnTo>
                    <a:pt x="836" y="242"/>
                  </a:lnTo>
                  <a:lnTo>
                    <a:pt x="836" y="232"/>
                  </a:lnTo>
                  <a:lnTo>
                    <a:pt x="843" y="220"/>
                  </a:lnTo>
                  <a:lnTo>
                    <a:pt x="843" y="211"/>
                  </a:lnTo>
                  <a:lnTo>
                    <a:pt x="851" y="201"/>
                  </a:lnTo>
                  <a:lnTo>
                    <a:pt x="843" y="195"/>
                  </a:lnTo>
                  <a:lnTo>
                    <a:pt x="810" y="187"/>
                  </a:lnTo>
                  <a:lnTo>
                    <a:pt x="834" y="181"/>
                  </a:lnTo>
                  <a:lnTo>
                    <a:pt x="845" y="170"/>
                  </a:lnTo>
                  <a:lnTo>
                    <a:pt x="851" y="181"/>
                  </a:lnTo>
                  <a:lnTo>
                    <a:pt x="861" y="179"/>
                  </a:lnTo>
                  <a:lnTo>
                    <a:pt x="869" y="187"/>
                  </a:lnTo>
                  <a:lnTo>
                    <a:pt x="888" y="183"/>
                  </a:lnTo>
                  <a:lnTo>
                    <a:pt x="898" y="175"/>
                  </a:lnTo>
                  <a:lnTo>
                    <a:pt x="912" y="146"/>
                  </a:lnTo>
                  <a:lnTo>
                    <a:pt x="921" y="138"/>
                  </a:lnTo>
                  <a:lnTo>
                    <a:pt x="912" y="109"/>
                  </a:lnTo>
                  <a:lnTo>
                    <a:pt x="902" y="98"/>
                  </a:lnTo>
                  <a:lnTo>
                    <a:pt x="894" y="111"/>
                  </a:lnTo>
                  <a:lnTo>
                    <a:pt x="888" y="133"/>
                  </a:lnTo>
                  <a:lnTo>
                    <a:pt x="886" y="133"/>
                  </a:lnTo>
                  <a:lnTo>
                    <a:pt x="882" y="125"/>
                  </a:lnTo>
                  <a:lnTo>
                    <a:pt x="875" y="101"/>
                  </a:lnTo>
                  <a:lnTo>
                    <a:pt x="828" y="119"/>
                  </a:lnTo>
                  <a:lnTo>
                    <a:pt x="814" y="119"/>
                  </a:lnTo>
                  <a:lnTo>
                    <a:pt x="804" y="74"/>
                  </a:lnTo>
                  <a:lnTo>
                    <a:pt x="806" y="68"/>
                  </a:lnTo>
                  <a:lnTo>
                    <a:pt x="818" y="96"/>
                  </a:lnTo>
                  <a:lnTo>
                    <a:pt x="826" y="99"/>
                  </a:lnTo>
                  <a:lnTo>
                    <a:pt x="836" y="98"/>
                  </a:lnTo>
                  <a:lnTo>
                    <a:pt x="861" y="74"/>
                  </a:lnTo>
                  <a:lnTo>
                    <a:pt x="869" y="74"/>
                  </a:lnTo>
                  <a:lnTo>
                    <a:pt x="867" y="66"/>
                  </a:lnTo>
                  <a:lnTo>
                    <a:pt x="880" y="68"/>
                  </a:lnTo>
                  <a:lnTo>
                    <a:pt x="892" y="66"/>
                  </a:lnTo>
                  <a:lnTo>
                    <a:pt x="902" y="80"/>
                  </a:lnTo>
                  <a:lnTo>
                    <a:pt x="902" y="78"/>
                  </a:lnTo>
                  <a:lnTo>
                    <a:pt x="894" y="64"/>
                  </a:lnTo>
                  <a:lnTo>
                    <a:pt x="886" y="55"/>
                  </a:lnTo>
                  <a:lnTo>
                    <a:pt x="878" y="37"/>
                  </a:lnTo>
                  <a:lnTo>
                    <a:pt x="875" y="33"/>
                  </a:lnTo>
                  <a:lnTo>
                    <a:pt x="875" y="0"/>
                  </a:lnTo>
                  <a:lnTo>
                    <a:pt x="791" y="16"/>
                  </a:lnTo>
                  <a:close/>
                </a:path>
              </a:pathLst>
            </a:custGeom>
            <a:solidFill>
              <a:schemeClr val="accent6">
                <a:lumMod val="75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0" name="Freeform 69"/>
            <p:cNvSpPr>
              <a:spLocks noEditPoints="1"/>
            </p:cNvSpPr>
            <p:nvPr/>
          </p:nvSpPr>
          <p:spPr bwMode="auto">
            <a:xfrm>
              <a:off x="3142259" y="3046075"/>
              <a:ext cx="382299" cy="280066"/>
            </a:xfrm>
            <a:custGeom>
              <a:avLst/>
              <a:gdLst/>
              <a:ahLst/>
              <a:cxnLst>
                <a:cxn ang="0">
                  <a:pos x="769" y="480"/>
                </a:cxn>
                <a:cxn ang="0">
                  <a:pos x="752" y="511"/>
                </a:cxn>
                <a:cxn ang="0">
                  <a:pos x="769" y="497"/>
                </a:cxn>
                <a:cxn ang="0">
                  <a:pos x="804" y="484"/>
                </a:cxn>
                <a:cxn ang="0">
                  <a:pos x="631" y="585"/>
                </a:cxn>
                <a:cxn ang="0">
                  <a:pos x="621" y="583"/>
                </a:cxn>
                <a:cxn ang="0">
                  <a:pos x="619" y="587"/>
                </a:cxn>
                <a:cxn ang="0">
                  <a:pos x="627" y="567"/>
                </a:cxn>
                <a:cxn ang="0">
                  <a:pos x="658" y="538"/>
                </a:cxn>
                <a:cxn ang="0">
                  <a:pos x="773" y="470"/>
                </a:cxn>
                <a:cxn ang="0">
                  <a:pos x="627" y="548"/>
                </a:cxn>
                <a:cxn ang="0">
                  <a:pos x="623" y="517"/>
                </a:cxn>
                <a:cxn ang="0">
                  <a:pos x="633" y="486"/>
                </a:cxn>
                <a:cxn ang="0">
                  <a:pos x="615" y="390"/>
                </a:cxn>
                <a:cxn ang="0">
                  <a:pos x="613" y="281"/>
                </a:cxn>
                <a:cxn ang="0">
                  <a:pos x="586" y="176"/>
                </a:cxn>
                <a:cxn ang="0">
                  <a:pos x="575" y="178"/>
                </a:cxn>
                <a:cxn ang="0">
                  <a:pos x="561" y="123"/>
                </a:cxn>
                <a:cxn ang="0">
                  <a:pos x="567" y="94"/>
                </a:cxn>
                <a:cxn ang="0">
                  <a:pos x="563" y="67"/>
                </a:cxn>
                <a:cxn ang="0">
                  <a:pos x="549" y="26"/>
                </a:cxn>
                <a:cxn ang="0">
                  <a:pos x="545" y="10"/>
                </a:cxn>
                <a:cxn ang="0">
                  <a:pos x="388" y="34"/>
                </a:cxn>
                <a:cxn ang="0">
                  <a:pos x="327" y="133"/>
                </a:cxn>
                <a:cxn ang="0">
                  <a:pos x="290" y="174"/>
                </a:cxn>
                <a:cxn ang="0">
                  <a:pos x="308" y="180"/>
                </a:cxn>
                <a:cxn ang="0">
                  <a:pos x="316" y="191"/>
                </a:cxn>
                <a:cxn ang="0">
                  <a:pos x="302" y="197"/>
                </a:cxn>
                <a:cxn ang="0">
                  <a:pos x="304" y="207"/>
                </a:cxn>
                <a:cxn ang="0">
                  <a:pos x="321" y="232"/>
                </a:cxn>
                <a:cxn ang="0">
                  <a:pos x="292" y="256"/>
                </a:cxn>
                <a:cxn ang="0">
                  <a:pos x="253" y="293"/>
                </a:cxn>
                <a:cxn ang="0">
                  <a:pos x="210" y="299"/>
                </a:cxn>
                <a:cxn ang="0">
                  <a:pos x="175" y="301"/>
                </a:cxn>
                <a:cxn ang="0">
                  <a:pos x="51" y="338"/>
                </a:cxn>
                <a:cxn ang="0">
                  <a:pos x="58" y="414"/>
                </a:cxn>
                <a:cxn ang="0">
                  <a:pos x="49" y="429"/>
                </a:cxn>
                <a:cxn ang="0">
                  <a:pos x="0" y="478"/>
                </a:cxn>
                <a:cxn ang="0">
                  <a:pos x="432" y="435"/>
                </a:cxn>
                <a:cxn ang="0">
                  <a:pos x="452" y="449"/>
                </a:cxn>
                <a:cxn ang="0">
                  <a:pos x="467" y="456"/>
                </a:cxn>
                <a:cxn ang="0">
                  <a:pos x="475" y="480"/>
                </a:cxn>
                <a:cxn ang="0">
                  <a:pos x="512" y="497"/>
                </a:cxn>
                <a:cxn ang="0">
                  <a:pos x="610" y="536"/>
                </a:cxn>
                <a:cxn ang="0">
                  <a:pos x="615" y="550"/>
                </a:cxn>
              </a:cxnLst>
              <a:rect l="0" t="0" r="r" b="b"/>
              <a:pathLst>
                <a:path w="804" h="589">
                  <a:moveTo>
                    <a:pt x="773" y="470"/>
                  </a:moveTo>
                  <a:lnTo>
                    <a:pt x="769" y="480"/>
                  </a:lnTo>
                  <a:lnTo>
                    <a:pt x="752" y="505"/>
                  </a:lnTo>
                  <a:lnTo>
                    <a:pt x="752" y="511"/>
                  </a:lnTo>
                  <a:lnTo>
                    <a:pt x="761" y="507"/>
                  </a:lnTo>
                  <a:lnTo>
                    <a:pt x="769" y="497"/>
                  </a:lnTo>
                  <a:lnTo>
                    <a:pt x="783" y="486"/>
                  </a:lnTo>
                  <a:lnTo>
                    <a:pt x="804" y="484"/>
                  </a:lnTo>
                  <a:lnTo>
                    <a:pt x="639" y="585"/>
                  </a:lnTo>
                  <a:lnTo>
                    <a:pt x="631" y="585"/>
                  </a:lnTo>
                  <a:lnTo>
                    <a:pt x="627" y="579"/>
                  </a:lnTo>
                  <a:lnTo>
                    <a:pt x="621" y="583"/>
                  </a:lnTo>
                  <a:lnTo>
                    <a:pt x="621" y="589"/>
                  </a:lnTo>
                  <a:lnTo>
                    <a:pt x="619" y="587"/>
                  </a:lnTo>
                  <a:lnTo>
                    <a:pt x="617" y="573"/>
                  </a:lnTo>
                  <a:lnTo>
                    <a:pt x="627" y="567"/>
                  </a:lnTo>
                  <a:lnTo>
                    <a:pt x="629" y="558"/>
                  </a:lnTo>
                  <a:lnTo>
                    <a:pt x="658" y="538"/>
                  </a:lnTo>
                  <a:lnTo>
                    <a:pt x="742" y="505"/>
                  </a:lnTo>
                  <a:lnTo>
                    <a:pt x="773" y="470"/>
                  </a:lnTo>
                  <a:close/>
                  <a:moveTo>
                    <a:pt x="615" y="550"/>
                  </a:moveTo>
                  <a:lnTo>
                    <a:pt x="627" y="548"/>
                  </a:lnTo>
                  <a:lnTo>
                    <a:pt x="633" y="528"/>
                  </a:lnTo>
                  <a:lnTo>
                    <a:pt x="623" y="517"/>
                  </a:lnTo>
                  <a:lnTo>
                    <a:pt x="643" y="497"/>
                  </a:lnTo>
                  <a:lnTo>
                    <a:pt x="633" y="486"/>
                  </a:lnTo>
                  <a:lnTo>
                    <a:pt x="619" y="390"/>
                  </a:lnTo>
                  <a:lnTo>
                    <a:pt x="615" y="390"/>
                  </a:lnTo>
                  <a:lnTo>
                    <a:pt x="619" y="293"/>
                  </a:lnTo>
                  <a:lnTo>
                    <a:pt x="613" y="281"/>
                  </a:lnTo>
                  <a:lnTo>
                    <a:pt x="596" y="186"/>
                  </a:lnTo>
                  <a:lnTo>
                    <a:pt x="586" y="176"/>
                  </a:lnTo>
                  <a:lnTo>
                    <a:pt x="578" y="186"/>
                  </a:lnTo>
                  <a:lnTo>
                    <a:pt x="575" y="178"/>
                  </a:lnTo>
                  <a:lnTo>
                    <a:pt x="576" y="162"/>
                  </a:lnTo>
                  <a:lnTo>
                    <a:pt x="561" y="123"/>
                  </a:lnTo>
                  <a:lnTo>
                    <a:pt x="563" y="102"/>
                  </a:lnTo>
                  <a:lnTo>
                    <a:pt x="567" y="94"/>
                  </a:lnTo>
                  <a:lnTo>
                    <a:pt x="561" y="80"/>
                  </a:lnTo>
                  <a:lnTo>
                    <a:pt x="563" y="67"/>
                  </a:lnTo>
                  <a:lnTo>
                    <a:pt x="549" y="47"/>
                  </a:lnTo>
                  <a:lnTo>
                    <a:pt x="549" y="26"/>
                  </a:lnTo>
                  <a:lnTo>
                    <a:pt x="543" y="18"/>
                  </a:lnTo>
                  <a:lnTo>
                    <a:pt x="545" y="10"/>
                  </a:lnTo>
                  <a:lnTo>
                    <a:pt x="541" y="0"/>
                  </a:lnTo>
                  <a:lnTo>
                    <a:pt x="388" y="34"/>
                  </a:lnTo>
                  <a:lnTo>
                    <a:pt x="337" y="90"/>
                  </a:lnTo>
                  <a:lnTo>
                    <a:pt x="327" y="133"/>
                  </a:lnTo>
                  <a:lnTo>
                    <a:pt x="296" y="164"/>
                  </a:lnTo>
                  <a:lnTo>
                    <a:pt x="290" y="174"/>
                  </a:lnTo>
                  <a:lnTo>
                    <a:pt x="294" y="182"/>
                  </a:lnTo>
                  <a:lnTo>
                    <a:pt x="308" y="180"/>
                  </a:lnTo>
                  <a:lnTo>
                    <a:pt x="314" y="184"/>
                  </a:lnTo>
                  <a:lnTo>
                    <a:pt x="316" y="191"/>
                  </a:lnTo>
                  <a:lnTo>
                    <a:pt x="310" y="197"/>
                  </a:lnTo>
                  <a:lnTo>
                    <a:pt x="302" y="197"/>
                  </a:lnTo>
                  <a:lnTo>
                    <a:pt x="302" y="203"/>
                  </a:lnTo>
                  <a:lnTo>
                    <a:pt x="304" y="207"/>
                  </a:lnTo>
                  <a:lnTo>
                    <a:pt x="314" y="217"/>
                  </a:lnTo>
                  <a:lnTo>
                    <a:pt x="321" y="232"/>
                  </a:lnTo>
                  <a:lnTo>
                    <a:pt x="319" y="244"/>
                  </a:lnTo>
                  <a:lnTo>
                    <a:pt x="292" y="256"/>
                  </a:lnTo>
                  <a:lnTo>
                    <a:pt x="267" y="285"/>
                  </a:lnTo>
                  <a:lnTo>
                    <a:pt x="253" y="293"/>
                  </a:lnTo>
                  <a:lnTo>
                    <a:pt x="218" y="301"/>
                  </a:lnTo>
                  <a:lnTo>
                    <a:pt x="210" y="299"/>
                  </a:lnTo>
                  <a:lnTo>
                    <a:pt x="193" y="308"/>
                  </a:lnTo>
                  <a:lnTo>
                    <a:pt x="175" y="301"/>
                  </a:lnTo>
                  <a:lnTo>
                    <a:pt x="144" y="301"/>
                  </a:lnTo>
                  <a:lnTo>
                    <a:pt x="51" y="338"/>
                  </a:lnTo>
                  <a:lnTo>
                    <a:pt x="78" y="388"/>
                  </a:lnTo>
                  <a:lnTo>
                    <a:pt x="58" y="414"/>
                  </a:lnTo>
                  <a:lnTo>
                    <a:pt x="55" y="425"/>
                  </a:lnTo>
                  <a:lnTo>
                    <a:pt x="49" y="429"/>
                  </a:lnTo>
                  <a:lnTo>
                    <a:pt x="43" y="433"/>
                  </a:lnTo>
                  <a:lnTo>
                    <a:pt x="0" y="478"/>
                  </a:lnTo>
                  <a:lnTo>
                    <a:pt x="6" y="515"/>
                  </a:lnTo>
                  <a:lnTo>
                    <a:pt x="432" y="435"/>
                  </a:lnTo>
                  <a:lnTo>
                    <a:pt x="446" y="439"/>
                  </a:lnTo>
                  <a:lnTo>
                    <a:pt x="452" y="449"/>
                  </a:lnTo>
                  <a:lnTo>
                    <a:pt x="469" y="451"/>
                  </a:lnTo>
                  <a:lnTo>
                    <a:pt x="467" y="456"/>
                  </a:lnTo>
                  <a:lnTo>
                    <a:pt x="473" y="456"/>
                  </a:lnTo>
                  <a:lnTo>
                    <a:pt x="475" y="480"/>
                  </a:lnTo>
                  <a:lnTo>
                    <a:pt x="487" y="493"/>
                  </a:lnTo>
                  <a:lnTo>
                    <a:pt x="512" y="497"/>
                  </a:lnTo>
                  <a:lnTo>
                    <a:pt x="518" y="503"/>
                  </a:lnTo>
                  <a:lnTo>
                    <a:pt x="610" y="536"/>
                  </a:lnTo>
                  <a:lnTo>
                    <a:pt x="606" y="577"/>
                  </a:lnTo>
                  <a:lnTo>
                    <a:pt x="615" y="550"/>
                  </a:lnTo>
                  <a:close/>
                </a:path>
              </a:pathLst>
            </a:custGeom>
            <a:solidFill>
              <a:schemeClr val="accent6">
                <a:lumMod val="50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1662518" y="3617144"/>
              <a:ext cx="358523" cy="366131"/>
            </a:xfrm>
            <a:custGeom>
              <a:avLst/>
              <a:gdLst/>
              <a:ahLst/>
              <a:cxnLst>
                <a:cxn ang="0">
                  <a:pos x="287" y="729"/>
                </a:cxn>
                <a:cxn ang="0">
                  <a:pos x="283" y="705"/>
                </a:cxn>
                <a:cxn ang="0">
                  <a:pos x="692" y="748"/>
                </a:cxn>
                <a:cxn ang="0">
                  <a:pos x="742" y="142"/>
                </a:cxn>
                <a:cxn ang="0">
                  <a:pos x="748" y="144"/>
                </a:cxn>
                <a:cxn ang="0">
                  <a:pos x="754" y="74"/>
                </a:cxn>
                <a:cxn ang="0">
                  <a:pos x="113" y="0"/>
                </a:cxn>
                <a:cxn ang="0">
                  <a:pos x="0" y="756"/>
                </a:cxn>
                <a:cxn ang="0">
                  <a:pos x="92" y="770"/>
                </a:cxn>
                <a:cxn ang="0">
                  <a:pos x="102" y="705"/>
                </a:cxn>
                <a:cxn ang="0">
                  <a:pos x="287" y="729"/>
                </a:cxn>
              </a:cxnLst>
              <a:rect l="0" t="0" r="r" b="b"/>
              <a:pathLst>
                <a:path w="754" h="770">
                  <a:moveTo>
                    <a:pt x="287" y="729"/>
                  </a:moveTo>
                  <a:lnTo>
                    <a:pt x="283" y="705"/>
                  </a:lnTo>
                  <a:lnTo>
                    <a:pt x="692" y="748"/>
                  </a:lnTo>
                  <a:lnTo>
                    <a:pt x="742" y="142"/>
                  </a:lnTo>
                  <a:lnTo>
                    <a:pt x="748" y="144"/>
                  </a:lnTo>
                  <a:lnTo>
                    <a:pt x="754" y="74"/>
                  </a:lnTo>
                  <a:lnTo>
                    <a:pt x="113" y="0"/>
                  </a:lnTo>
                  <a:lnTo>
                    <a:pt x="0" y="756"/>
                  </a:lnTo>
                  <a:lnTo>
                    <a:pt x="92" y="770"/>
                  </a:lnTo>
                  <a:lnTo>
                    <a:pt x="102" y="705"/>
                  </a:lnTo>
                  <a:lnTo>
                    <a:pt x="287" y="729"/>
                  </a:lnTo>
                  <a:close/>
                </a:path>
              </a:pathLst>
            </a:custGeom>
            <a:solidFill>
              <a:schemeClr val="accent6">
                <a:lumMod val="75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3371924" y="3285248"/>
              <a:ext cx="71324" cy="152158"/>
            </a:xfrm>
            <a:custGeom>
              <a:avLst/>
              <a:gdLst/>
              <a:ahLst/>
              <a:cxnLst>
                <a:cxn ang="0">
                  <a:pos x="6" y="257"/>
                </a:cxn>
                <a:cxn ang="0">
                  <a:pos x="37" y="283"/>
                </a:cxn>
                <a:cxn ang="0">
                  <a:pos x="53" y="283"/>
                </a:cxn>
                <a:cxn ang="0">
                  <a:pos x="66" y="292"/>
                </a:cxn>
                <a:cxn ang="0">
                  <a:pos x="86" y="289"/>
                </a:cxn>
                <a:cxn ang="0">
                  <a:pos x="92" y="314"/>
                </a:cxn>
                <a:cxn ang="0">
                  <a:pos x="93" y="320"/>
                </a:cxn>
                <a:cxn ang="0">
                  <a:pos x="132" y="236"/>
                </a:cxn>
                <a:cxn ang="0">
                  <a:pos x="130" y="228"/>
                </a:cxn>
                <a:cxn ang="0">
                  <a:pos x="138" y="220"/>
                </a:cxn>
                <a:cxn ang="0">
                  <a:pos x="140" y="215"/>
                </a:cxn>
                <a:cxn ang="0">
                  <a:pos x="140" y="177"/>
                </a:cxn>
                <a:cxn ang="0">
                  <a:pos x="142" y="172"/>
                </a:cxn>
                <a:cxn ang="0">
                  <a:pos x="146" y="174"/>
                </a:cxn>
                <a:cxn ang="0">
                  <a:pos x="150" y="170"/>
                </a:cxn>
                <a:cxn ang="0">
                  <a:pos x="150" y="133"/>
                </a:cxn>
                <a:cxn ang="0">
                  <a:pos x="146" y="123"/>
                </a:cxn>
                <a:cxn ang="0">
                  <a:pos x="132" y="113"/>
                </a:cxn>
                <a:cxn ang="0">
                  <a:pos x="119" y="109"/>
                </a:cxn>
                <a:cxn ang="0">
                  <a:pos x="117" y="105"/>
                </a:cxn>
                <a:cxn ang="0">
                  <a:pos x="115" y="98"/>
                </a:cxn>
                <a:cxn ang="0">
                  <a:pos x="119" y="82"/>
                </a:cxn>
                <a:cxn ang="0">
                  <a:pos x="123" y="74"/>
                </a:cxn>
                <a:cxn ang="0">
                  <a:pos x="127" y="33"/>
                </a:cxn>
                <a:cxn ang="0">
                  <a:pos x="35" y="0"/>
                </a:cxn>
                <a:cxn ang="0">
                  <a:pos x="25" y="16"/>
                </a:cxn>
                <a:cxn ang="0">
                  <a:pos x="18" y="45"/>
                </a:cxn>
                <a:cxn ang="0">
                  <a:pos x="4" y="61"/>
                </a:cxn>
                <a:cxn ang="0">
                  <a:pos x="16" y="74"/>
                </a:cxn>
                <a:cxn ang="0">
                  <a:pos x="12" y="86"/>
                </a:cxn>
                <a:cxn ang="0">
                  <a:pos x="6" y="92"/>
                </a:cxn>
                <a:cxn ang="0">
                  <a:pos x="8" y="101"/>
                </a:cxn>
                <a:cxn ang="0">
                  <a:pos x="6" y="101"/>
                </a:cxn>
                <a:cxn ang="0">
                  <a:pos x="12" y="117"/>
                </a:cxn>
                <a:cxn ang="0">
                  <a:pos x="21" y="117"/>
                </a:cxn>
                <a:cxn ang="0">
                  <a:pos x="29" y="133"/>
                </a:cxn>
                <a:cxn ang="0">
                  <a:pos x="37" y="135"/>
                </a:cxn>
                <a:cxn ang="0">
                  <a:pos x="68" y="162"/>
                </a:cxn>
                <a:cxn ang="0">
                  <a:pos x="35" y="199"/>
                </a:cxn>
                <a:cxn ang="0">
                  <a:pos x="39" y="203"/>
                </a:cxn>
                <a:cxn ang="0">
                  <a:pos x="35" y="207"/>
                </a:cxn>
                <a:cxn ang="0">
                  <a:pos x="16" y="218"/>
                </a:cxn>
                <a:cxn ang="0">
                  <a:pos x="6" y="230"/>
                </a:cxn>
                <a:cxn ang="0">
                  <a:pos x="0" y="250"/>
                </a:cxn>
                <a:cxn ang="0">
                  <a:pos x="6" y="257"/>
                </a:cxn>
              </a:cxnLst>
              <a:rect l="0" t="0" r="r" b="b"/>
              <a:pathLst>
                <a:path w="150" h="320">
                  <a:moveTo>
                    <a:pt x="6" y="257"/>
                  </a:moveTo>
                  <a:lnTo>
                    <a:pt x="37" y="283"/>
                  </a:lnTo>
                  <a:lnTo>
                    <a:pt x="53" y="283"/>
                  </a:lnTo>
                  <a:lnTo>
                    <a:pt x="66" y="292"/>
                  </a:lnTo>
                  <a:lnTo>
                    <a:pt x="86" y="289"/>
                  </a:lnTo>
                  <a:lnTo>
                    <a:pt x="92" y="314"/>
                  </a:lnTo>
                  <a:lnTo>
                    <a:pt x="93" y="320"/>
                  </a:lnTo>
                  <a:lnTo>
                    <a:pt x="132" y="236"/>
                  </a:lnTo>
                  <a:lnTo>
                    <a:pt x="130" y="228"/>
                  </a:lnTo>
                  <a:lnTo>
                    <a:pt x="138" y="220"/>
                  </a:lnTo>
                  <a:lnTo>
                    <a:pt x="140" y="215"/>
                  </a:lnTo>
                  <a:lnTo>
                    <a:pt x="140" y="177"/>
                  </a:lnTo>
                  <a:lnTo>
                    <a:pt x="142" y="172"/>
                  </a:lnTo>
                  <a:lnTo>
                    <a:pt x="146" y="174"/>
                  </a:lnTo>
                  <a:lnTo>
                    <a:pt x="150" y="170"/>
                  </a:lnTo>
                  <a:lnTo>
                    <a:pt x="150" y="133"/>
                  </a:lnTo>
                  <a:lnTo>
                    <a:pt x="146" y="123"/>
                  </a:lnTo>
                  <a:lnTo>
                    <a:pt x="132" y="113"/>
                  </a:lnTo>
                  <a:lnTo>
                    <a:pt x="119" y="109"/>
                  </a:lnTo>
                  <a:lnTo>
                    <a:pt x="117" y="105"/>
                  </a:lnTo>
                  <a:lnTo>
                    <a:pt x="115" y="98"/>
                  </a:lnTo>
                  <a:lnTo>
                    <a:pt x="119" y="82"/>
                  </a:lnTo>
                  <a:lnTo>
                    <a:pt x="123" y="74"/>
                  </a:lnTo>
                  <a:lnTo>
                    <a:pt x="127" y="33"/>
                  </a:lnTo>
                  <a:lnTo>
                    <a:pt x="35" y="0"/>
                  </a:lnTo>
                  <a:lnTo>
                    <a:pt x="25" y="16"/>
                  </a:lnTo>
                  <a:lnTo>
                    <a:pt x="18" y="45"/>
                  </a:lnTo>
                  <a:lnTo>
                    <a:pt x="4" y="61"/>
                  </a:lnTo>
                  <a:lnTo>
                    <a:pt x="16" y="74"/>
                  </a:lnTo>
                  <a:lnTo>
                    <a:pt x="12" y="86"/>
                  </a:lnTo>
                  <a:lnTo>
                    <a:pt x="6" y="92"/>
                  </a:lnTo>
                  <a:lnTo>
                    <a:pt x="8" y="101"/>
                  </a:lnTo>
                  <a:lnTo>
                    <a:pt x="6" y="101"/>
                  </a:lnTo>
                  <a:lnTo>
                    <a:pt x="12" y="117"/>
                  </a:lnTo>
                  <a:lnTo>
                    <a:pt x="21" y="117"/>
                  </a:lnTo>
                  <a:lnTo>
                    <a:pt x="29" y="133"/>
                  </a:lnTo>
                  <a:lnTo>
                    <a:pt x="37" y="135"/>
                  </a:lnTo>
                  <a:lnTo>
                    <a:pt x="68" y="162"/>
                  </a:lnTo>
                  <a:lnTo>
                    <a:pt x="35" y="199"/>
                  </a:lnTo>
                  <a:lnTo>
                    <a:pt x="39" y="203"/>
                  </a:lnTo>
                  <a:lnTo>
                    <a:pt x="35" y="207"/>
                  </a:lnTo>
                  <a:lnTo>
                    <a:pt x="16" y="218"/>
                  </a:lnTo>
                  <a:lnTo>
                    <a:pt x="6" y="230"/>
                  </a:lnTo>
                  <a:lnTo>
                    <a:pt x="0" y="250"/>
                  </a:lnTo>
                  <a:lnTo>
                    <a:pt x="6" y="257"/>
                  </a:lnTo>
                  <a:close/>
                </a:path>
              </a:pathLst>
            </a:custGeom>
            <a:solidFill>
              <a:schemeClr val="accent6">
                <a:lumMod val="75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3463694" y="3003755"/>
              <a:ext cx="81310" cy="172129"/>
            </a:xfrm>
            <a:custGeom>
              <a:avLst/>
              <a:gdLst/>
              <a:ahLst/>
              <a:cxnLst>
                <a:cxn ang="0">
                  <a:pos x="171" y="276"/>
                </a:cxn>
                <a:cxn ang="0">
                  <a:pos x="161" y="269"/>
                </a:cxn>
                <a:cxn ang="0">
                  <a:pos x="159" y="257"/>
                </a:cxn>
                <a:cxn ang="0">
                  <a:pos x="138" y="241"/>
                </a:cxn>
                <a:cxn ang="0">
                  <a:pos x="103" y="119"/>
                </a:cxn>
                <a:cxn ang="0">
                  <a:pos x="66" y="0"/>
                </a:cxn>
                <a:cxn ang="0">
                  <a:pos x="60" y="4"/>
                </a:cxn>
                <a:cxn ang="0">
                  <a:pos x="41" y="11"/>
                </a:cxn>
                <a:cxn ang="0">
                  <a:pos x="37" y="19"/>
                </a:cxn>
                <a:cxn ang="0">
                  <a:pos x="33" y="48"/>
                </a:cxn>
                <a:cxn ang="0">
                  <a:pos x="39" y="56"/>
                </a:cxn>
                <a:cxn ang="0">
                  <a:pos x="31" y="80"/>
                </a:cxn>
                <a:cxn ang="0">
                  <a:pos x="45" y="99"/>
                </a:cxn>
                <a:cxn ang="0">
                  <a:pos x="45" y="109"/>
                </a:cxn>
                <a:cxn ang="0">
                  <a:pos x="25" y="136"/>
                </a:cxn>
                <a:cxn ang="0">
                  <a:pos x="9" y="146"/>
                </a:cxn>
                <a:cxn ang="0">
                  <a:pos x="13" y="193"/>
                </a:cxn>
                <a:cxn ang="0">
                  <a:pos x="0" y="255"/>
                </a:cxn>
                <a:cxn ang="0">
                  <a:pos x="9" y="327"/>
                </a:cxn>
                <a:cxn ang="0">
                  <a:pos x="6" y="349"/>
                </a:cxn>
                <a:cxn ang="0">
                  <a:pos x="19" y="362"/>
                </a:cxn>
                <a:cxn ang="0">
                  <a:pos x="130" y="335"/>
                </a:cxn>
                <a:cxn ang="0">
                  <a:pos x="161" y="306"/>
                </a:cxn>
                <a:cxn ang="0">
                  <a:pos x="171" y="304"/>
                </a:cxn>
                <a:cxn ang="0">
                  <a:pos x="171" y="276"/>
                </a:cxn>
              </a:cxnLst>
              <a:rect l="0" t="0" r="r" b="b"/>
              <a:pathLst>
                <a:path w="171" h="362">
                  <a:moveTo>
                    <a:pt x="171" y="276"/>
                  </a:moveTo>
                  <a:lnTo>
                    <a:pt x="161" y="269"/>
                  </a:lnTo>
                  <a:lnTo>
                    <a:pt x="159" y="257"/>
                  </a:lnTo>
                  <a:lnTo>
                    <a:pt x="138" y="241"/>
                  </a:lnTo>
                  <a:lnTo>
                    <a:pt x="103" y="119"/>
                  </a:lnTo>
                  <a:lnTo>
                    <a:pt x="66" y="0"/>
                  </a:lnTo>
                  <a:lnTo>
                    <a:pt x="60" y="4"/>
                  </a:lnTo>
                  <a:lnTo>
                    <a:pt x="41" y="11"/>
                  </a:lnTo>
                  <a:lnTo>
                    <a:pt x="37" y="19"/>
                  </a:lnTo>
                  <a:lnTo>
                    <a:pt x="33" y="48"/>
                  </a:lnTo>
                  <a:lnTo>
                    <a:pt x="39" y="56"/>
                  </a:lnTo>
                  <a:lnTo>
                    <a:pt x="31" y="80"/>
                  </a:lnTo>
                  <a:lnTo>
                    <a:pt x="45" y="99"/>
                  </a:lnTo>
                  <a:lnTo>
                    <a:pt x="45" y="109"/>
                  </a:lnTo>
                  <a:lnTo>
                    <a:pt x="25" y="136"/>
                  </a:lnTo>
                  <a:lnTo>
                    <a:pt x="9" y="146"/>
                  </a:lnTo>
                  <a:lnTo>
                    <a:pt x="13" y="193"/>
                  </a:lnTo>
                  <a:lnTo>
                    <a:pt x="0" y="255"/>
                  </a:lnTo>
                  <a:lnTo>
                    <a:pt x="9" y="327"/>
                  </a:lnTo>
                  <a:lnTo>
                    <a:pt x="6" y="349"/>
                  </a:lnTo>
                  <a:lnTo>
                    <a:pt x="19" y="362"/>
                  </a:lnTo>
                  <a:lnTo>
                    <a:pt x="130" y="335"/>
                  </a:lnTo>
                  <a:lnTo>
                    <a:pt x="161" y="306"/>
                  </a:lnTo>
                  <a:lnTo>
                    <a:pt x="171" y="304"/>
                  </a:lnTo>
                  <a:lnTo>
                    <a:pt x="171" y="276"/>
                  </a:lnTo>
                  <a:close/>
                </a:path>
              </a:pathLst>
            </a:custGeom>
            <a:solidFill>
              <a:schemeClr val="accent6">
                <a:lumMod val="75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1206042" y="3192526"/>
              <a:ext cx="325238" cy="501648"/>
            </a:xfrm>
            <a:custGeom>
              <a:avLst/>
              <a:gdLst/>
              <a:ahLst/>
              <a:cxnLst>
                <a:cxn ang="0">
                  <a:pos x="351" y="934"/>
                </a:cxn>
                <a:cxn ang="0">
                  <a:pos x="0" y="392"/>
                </a:cxn>
                <a:cxn ang="0">
                  <a:pos x="105" y="0"/>
                </a:cxn>
                <a:cxn ang="0">
                  <a:pos x="684" y="137"/>
                </a:cxn>
                <a:cxn ang="0">
                  <a:pos x="526" y="908"/>
                </a:cxn>
                <a:cxn ang="0">
                  <a:pos x="514" y="924"/>
                </a:cxn>
                <a:cxn ang="0">
                  <a:pos x="509" y="928"/>
                </a:cxn>
                <a:cxn ang="0">
                  <a:pos x="499" y="924"/>
                </a:cxn>
                <a:cxn ang="0">
                  <a:pos x="493" y="908"/>
                </a:cxn>
                <a:cxn ang="0">
                  <a:pos x="481" y="908"/>
                </a:cxn>
                <a:cxn ang="0">
                  <a:pos x="472" y="903"/>
                </a:cxn>
                <a:cxn ang="0">
                  <a:pos x="454" y="914"/>
                </a:cxn>
                <a:cxn ang="0">
                  <a:pos x="448" y="924"/>
                </a:cxn>
                <a:cxn ang="0">
                  <a:pos x="452" y="936"/>
                </a:cxn>
                <a:cxn ang="0">
                  <a:pos x="446" y="955"/>
                </a:cxn>
                <a:cxn ang="0">
                  <a:pos x="442" y="1035"/>
                </a:cxn>
                <a:cxn ang="0">
                  <a:pos x="435" y="1035"/>
                </a:cxn>
                <a:cxn ang="0">
                  <a:pos x="433" y="1055"/>
                </a:cxn>
                <a:cxn ang="0">
                  <a:pos x="351" y="934"/>
                </a:cxn>
              </a:cxnLst>
              <a:rect l="0" t="0" r="r" b="b"/>
              <a:pathLst>
                <a:path w="684" h="1055">
                  <a:moveTo>
                    <a:pt x="351" y="934"/>
                  </a:moveTo>
                  <a:lnTo>
                    <a:pt x="0" y="392"/>
                  </a:lnTo>
                  <a:lnTo>
                    <a:pt x="105" y="0"/>
                  </a:lnTo>
                  <a:lnTo>
                    <a:pt x="684" y="137"/>
                  </a:lnTo>
                  <a:lnTo>
                    <a:pt x="526" y="908"/>
                  </a:lnTo>
                  <a:lnTo>
                    <a:pt x="514" y="924"/>
                  </a:lnTo>
                  <a:lnTo>
                    <a:pt x="509" y="928"/>
                  </a:lnTo>
                  <a:lnTo>
                    <a:pt x="499" y="924"/>
                  </a:lnTo>
                  <a:lnTo>
                    <a:pt x="493" y="908"/>
                  </a:lnTo>
                  <a:lnTo>
                    <a:pt x="481" y="908"/>
                  </a:lnTo>
                  <a:lnTo>
                    <a:pt x="472" y="903"/>
                  </a:lnTo>
                  <a:lnTo>
                    <a:pt x="454" y="914"/>
                  </a:lnTo>
                  <a:lnTo>
                    <a:pt x="448" y="924"/>
                  </a:lnTo>
                  <a:lnTo>
                    <a:pt x="452" y="936"/>
                  </a:lnTo>
                  <a:lnTo>
                    <a:pt x="446" y="955"/>
                  </a:lnTo>
                  <a:lnTo>
                    <a:pt x="442" y="1035"/>
                  </a:lnTo>
                  <a:lnTo>
                    <a:pt x="435" y="1035"/>
                  </a:lnTo>
                  <a:lnTo>
                    <a:pt x="433" y="1055"/>
                  </a:lnTo>
                  <a:lnTo>
                    <a:pt x="351" y="934"/>
                  </a:lnTo>
                  <a:close/>
                </a:path>
              </a:pathLst>
            </a:custGeom>
            <a:solidFill>
              <a:schemeClr val="accent6">
                <a:lumMod val="75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1993938" y="3263851"/>
              <a:ext cx="413205" cy="211595"/>
            </a:xfrm>
            <a:custGeom>
              <a:avLst/>
              <a:gdLst/>
              <a:ahLst/>
              <a:cxnLst>
                <a:cxn ang="0">
                  <a:pos x="530" y="33"/>
                </a:cxn>
                <a:cxn ang="0">
                  <a:pos x="26" y="0"/>
                </a:cxn>
                <a:cxn ang="0">
                  <a:pos x="0" y="269"/>
                </a:cxn>
                <a:cxn ang="0">
                  <a:pos x="201" y="287"/>
                </a:cxn>
                <a:cxn ang="0">
                  <a:pos x="191" y="417"/>
                </a:cxn>
                <a:cxn ang="0">
                  <a:pos x="867" y="445"/>
                </a:cxn>
                <a:cxn ang="0">
                  <a:pos x="869" y="433"/>
                </a:cxn>
                <a:cxn ang="0">
                  <a:pos x="861" y="423"/>
                </a:cxn>
                <a:cxn ang="0">
                  <a:pos x="861" y="415"/>
                </a:cxn>
                <a:cxn ang="0">
                  <a:pos x="844" y="406"/>
                </a:cxn>
                <a:cxn ang="0">
                  <a:pos x="840" y="378"/>
                </a:cxn>
                <a:cxn ang="0">
                  <a:pos x="832" y="374"/>
                </a:cxn>
                <a:cxn ang="0">
                  <a:pos x="832" y="359"/>
                </a:cxn>
                <a:cxn ang="0">
                  <a:pos x="822" y="349"/>
                </a:cxn>
                <a:cxn ang="0">
                  <a:pos x="826" y="328"/>
                </a:cxn>
                <a:cxn ang="0">
                  <a:pos x="822" y="306"/>
                </a:cxn>
                <a:cxn ang="0">
                  <a:pos x="824" y="289"/>
                </a:cxn>
                <a:cxn ang="0">
                  <a:pos x="816" y="285"/>
                </a:cxn>
                <a:cxn ang="0">
                  <a:pos x="822" y="271"/>
                </a:cxn>
                <a:cxn ang="0">
                  <a:pos x="814" y="267"/>
                </a:cxn>
                <a:cxn ang="0">
                  <a:pos x="818" y="250"/>
                </a:cxn>
                <a:cxn ang="0">
                  <a:pos x="810" y="248"/>
                </a:cxn>
                <a:cxn ang="0">
                  <a:pos x="809" y="238"/>
                </a:cxn>
                <a:cxn ang="0">
                  <a:pos x="801" y="240"/>
                </a:cxn>
                <a:cxn ang="0">
                  <a:pos x="799" y="221"/>
                </a:cxn>
                <a:cxn ang="0">
                  <a:pos x="805" y="205"/>
                </a:cxn>
                <a:cxn ang="0">
                  <a:pos x="795" y="191"/>
                </a:cxn>
                <a:cxn ang="0">
                  <a:pos x="797" y="180"/>
                </a:cxn>
                <a:cxn ang="0">
                  <a:pos x="785" y="172"/>
                </a:cxn>
                <a:cxn ang="0">
                  <a:pos x="785" y="162"/>
                </a:cxn>
                <a:cxn ang="0">
                  <a:pos x="777" y="152"/>
                </a:cxn>
                <a:cxn ang="0">
                  <a:pos x="777" y="139"/>
                </a:cxn>
                <a:cxn ang="0">
                  <a:pos x="770" y="127"/>
                </a:cxn>
                <a:cxn ang="0">
                  <a:pos x="772" y="109"/>
                </a:cxn>
                <a:cxn ang="0">
                  <a:pos x="750" y="106"/>
                </a:cxn>
                <a:cxn ang="0">
                  <a:pos x="742" y="84"/>
                </a:cxn>
                <a:cxn ang="0">
                  <a:pos x="699" y="69"/>
                </a:cxn>
                <a:cxn ang="0">
                  <a:pos x="688" y="57"/>
                </a:cxn>
                <a:cxn ang="0">
                  <a:pos x="629" y="57"/>
                </a:cxn>
                <a:cxn ang="0">
                  <a:pos x="622" y="67"/>
                </a:cxn>
                <a:cxn ang="0">
                  <a:pos x="614" y="67"/>
                </a:cxn>
                <a:cxn ang="0">
                  <a:pos x="579" y="47"/>
                </a:cxn>
                <a:cxn ang="0">
                  <a:pos x="567" y="35"/>
                </a:cxn>
                <a:cxn ang="0">
                  <a:pos x="567" y="35"/>
                </a:cxn>
                <a:cxn ang="0">
                  <a:pos x="530" y="33"/>
                </a:cxn>
              </a:cxnLst>
              <a:rect l="0" t="0" r="r" b="b"/>
              <a:pathLst>
                <a:path w="869" h="445">
                  <a:moveTo>
                    <a:pt x="530" y="33"/>
                  </a:moveTo>
                  <a:lnTo>
                    <a:pt x="26" y="0"/>
                  </a:lnTo>
                  <a:lnTo>
                    <a:pt x="0" y="269"/>
                  </a:lnTo>
                  <a:lnTo>
                    <a:pt x="201" y="287"/>
                  </a:lnTo>
                  <a:lnTo>
                    <a:pt x="191" y="417"/>
                  </a:lnTo>
                  <a:lnTo>
                    <a:pt x="867" y="445"/>
                  </a:lnTo>
                  <a:lnTo>
                    <a:pt x="869" y="433"/>
                  </a:lnTo>
                  <a:lnTo>
                    <a:pt x="861" y="423"/>
                  </a:lnTo>
                  <a:lnTo>
                    <a:pt x="861" y="415"/>
                  </a:lnTo>
                  <a:lnTo>
                    <a:pt x="844" y="406"/>
                  </a:lnTo>
                  <a:lnTo>
                    <a:pt x="840" y="378"/>
                  </a:lnTo>
                  <a:lnTo>
                    <a:pt x="832" y="374"/>
                  </a:lnTo>
                  <a:lnTo>
                    <a:pt x="832" y="359"/>
                  </a:lnTo>
                  <a:lnTo>
                    <a:pt x="822" y="349"/>
                  </a:lnTo>
                  <a:lnTo>
                    <a:pt x="826" y="328"/>
                  </a:lnTo>
                  <a:lnTo>
                    <a:pt x="822" y="306"/>
                  </a:lnTo>
                  <a:lnTo>
                    <a:pt x="824" y="289"/>
                  </a:lnTo>
                  <a:lnTo>
                    <a:pt x="816" y="285"/>
                  </a:lnTo>
                  <a:lnTo>
                    <a:pt x="822" y="271"/>
                  </a:lnTo>
                  <a:lnTo>
                    <a:pt x="814" y="267"/>
                  </a:lnTo>
                  <a:lnTo>
                    <a:pt x="818" y="250"/>
                  </a:lnTo>
                  <a:lnTo>
                    <a:pt x="810" y="248"/>
                  </a:lnTo>
                  <a:lnTo>
                    <a:pt x="809" y="238"/>
                  </a:lnTo>
                  <a:lnTo>
                    <a:pt x="801" y="240"/>
                  </a:lnTo>
                  <a:lnTo>
                    <a:pt x="799" y="221"/>
                  </a:lnTo>
                  <a:lnTo>
                    <a:pt x="805" y="205"/>
                  </a:lnTo>
                  <a:lnTo>
                    <a:pt x="795" y="191"/>
                  </a:lnTo>
                  <a:lnTo>
                    <a:pt x="797" y="180"/>
                  </a:lnTo>
                  <a:lnTo>
                    <a:pt x="785" y="172"/>
                  </a:lnTo>
                  <a:lnTo>
                    <a:pt x="785" y="162"/>
                  </a:lnTo>
                  <a:lnTo>
                    <a:pt x="777" y="152"/>
                  </a:lnTo>
                  <a:lnTo>
                    <a:pt x="777" y="139"/>
                  </a:lnTo>
                  <a:lnTo>
                    <a:pt x="770" y="127"/>
                  </a:lnTo>
                  <a:lnTo>
                    <a:pt x="772" y="109"/>
                  </a:lnTo>
                  <a:lnTo>
                    <a:pt x="750" y="106"/>
                  </a:lnTo>
                  <a:lnTo>
                    <a:pt x="742" y="84"/>
                  </a:lnTo>
                  <a:lnTo>
                    <a:pt x="699" y="69"/>
                  </a:lnTo>
                  <a:lnTo>
                    <a:pt x="688" y="57"/>
                  </a:lnTo>
                  <a:lnTo>
                    <a:pt x="629" y="57"/>
                  </a:lnTo>
                  <a:lnTo>
                    <a:pt x="622" y="67"/>
                  </a:lnTo>
                  <a:lnTo>
                    <a:pt x="614" y="67"/>
                  </a:lnTo>
                  <a:lnTo>
                    <a:pt x="579" y="47"/>
                  </a:lnTo>
                  <a:lnTo>
                    <a:pt x="567" y="35"/>
                  </a:lnTo>
                  <a:lnTo>
                    <a:pt x="567" y="35"/>
                  </a:lnTo>
                  <a:lnTo>
                    <a:pt x="530" y="33"/>
                  </a:lnTo>
                  <a:close/>
                </a:path>
              </a:pathLst>
            </a:custGeom>
            <a:solidFill>
              <a:schemeClr val="accent6">
                <a:lumMod val="50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auto">
            <a:xfrm>
              <a:off x="1521771" y="2803571"/>
              <a:ext cx="520667" cy="332371"/>
            </a:xfrm>
            <a:custGeom>
              <a:avLst/>
              <a:gdLst/>
              <a:ahLst/>
              <a:cxnLst>
                <a:cxn ang="0">
                  <a:pos x="380" y="612"/>
                </a:cxn>
                <a:cxn ang="0">
                  <a:pos x="357" y="664"/>
                </a:cxn>
                <a:cxn ang="0">
                  <a:pos x="345" y="639"/>
                </a:cxn>
                <a:cxn ang="0">
                  <a:pos x="335" y="649"/>
                </a:cxn>
                <a:cxn ang="0">
                  <a:pos x="331" y="666"/>
                </a:cxn>
                <a:cxn ang="0">
                  <a:pos x="298" y="662"/>
                </a:cxn>
                <a:cxn ang="0">
                  <a:pos x="273" y="657"/>
                </a:cxn>
                <a:cxn ang="0">
                  <a:pos x="250" y="653"/>
                </a:cxn>
                <a:cxn ang="0">
                  <a:pos x="214" y="649"/>
                </a:cxn>
                <a:cxn ang="0">
                  <a:pos x="199" y="657"/>
                </a:cxn>
                <a:cxn ang="0">
                  <a:pos x="197" y="666"/>
                </a:cxn>
                <a:cxn ang="0">
                  <a:pos x="185" y="641"/>
                </a:cxn>
                <a:cxn ang="0">
                  <a:pos x="185" y="623"/>
                </a:cxn>
                <a:cxn ang="0">
                  <a:pos x="170" y="598"/>
                </a:cxn>
                <a:cxn ang="0">
                  <a:pos x="152" y="588"/>
                </a:cxn>
                <a:cxn ang="0">
                  <a:pos x="156" y="575"/>
                </a:cxn>
                <a:cxn ang="0">
                  <a:pos x="154" y="553"/>
                </a:cxn>
                <a:cxn ang="0">
                  <a:pos x="146" y="540"/>
                </a:cxn>
                <a:cxn ang="0">
                  <a:pos x="140" y="514"/>
                </a:cxn>
                <a:cxn ang="0">
                  <a:pos x="140" y="499"/>
                </a:cxn>
                <a:cxn ang="0">
                  <a:pos x="139" y="485"/>
                </a:cxn>
                <a:cxn ang="0">
                  <a:pos x="121" y="475"/>
                </a:cxn>
                <a:cxn ang="0">
                  <a:pos x="98" y="485"/>
                </a:cxn>
                <a:cxn ang="0">
                  <a:pos x="76" y="477"/>
                </a:cxn>
                <a:cxn ang="0">
                  <a:pos x="78" y="458"/>
                </a:cxn>
                <a:cxn ang="0">
                  <a:pos x="92" y="436"/>
                </a:cxn>
                <a:cxn ang="0">
                  <a:pos x="94" y="423"/>
                </a:cxn>
                <a:cxn ang="0">
                  <a:pos x="92" y="405"/>
                </a:cxn>
                <a:cxn ang="0">
                  <a:pos x="96" y="395"/>
                </a:cxn>
                <a:cxn ang="0">
                  <a:pos x="109" y="362"/>
                </a:cxn>
                <a:cxn ang="0">
                  <a:pos x="113" y="353"/>
                </a:cxn>
                <a:cxn ang="0">
                  <a:pos x="96" y="333"/>
                </a:cxn>
                <a:cxn ang="0">
                  <a:pos x="94" y="323"/>
                </a:cxn>
                <a:cxn ang="0">
                  <a:pos x="80" y="319"/>
                </a:cxn>
                <a:cxn ang="0">
                  <a:pos x="70" y="302"/>
                </a:cxn>
                <a:cxn ang="0">
                  <a:pos x="63" y="279"/>
                </a:cxn>
                <a:cxn ang="0">
                  <a:pos x="29" y="230"/>
                </a:cxn>
                <a:cxn ang="0">
                  <a:pos x="14" y="208"/>
                </a:cxn>
                <a:cxn ang="0">
                  <a:pos x="16" y="191"/>
                </a:cxn>
                <a:cxn ang="0">
                  <a:pos x="22" y="171"/>
                </a:cxn>
                <a:cxn ang="0">
                  <a:pos x="29" y="0"/>
                </a:cxn>
                <a:cxn ang="0">
                  <a:pos x="561" y="103"/>
                </a:cxn>
                <a:cxn ang="0">
                  <a:pos x="1044" y="699"/>
                </a:cxn>
              </a:cxnLst>
              <a:rect l="0" t="0" r="r" b="b"/>
              <a:pathLst>
                <a:path w="1095" h="699">
                  <a:moveTo>
                    <a:pt x="958" y="692"/>
                  </a:moveTo>
                  <a:lnTo>
                    <a:pt x="380" y="612"/>
                  </a:lnTo>
                  <a:lnTo>
                    <a:pt x="368" y="678"/>
                  </a:lnTo>
                  <a:lnTo>
                    <a:pt x="357" y="664"/>
                  </a:lnTo>
                  <a:lnTo>
                    <a:pt x="351" y="643"/>
                  </a:lnTo>
                  <a:lnTo>
                    <a:pt x="345" y="639"/>
                  </a:lnTo>
                  <a:lnTo>
                    <a:pt x="335" y="643"/>
                  </a:lnTo>
                  <a:lnTo>
                    <a:pt x="335" y="649"/>
                  </a:lnTo>
                  <a:lnTo>
                    <a:pt x="327" y="657"/>
                  </a:lnTo>
                  <a:lnTo>
                    <a:pt x="331" y="666"/>
                  </a:lnTo>
                  <a:lnTo>
                    <a:pt x="312" y="659"/>
                  </a:lnTo>
                  <a:lnTo>
                    <a:pt x="298" y="662"/>
                  </a:lnTo>
                  <a:lnTo>
                    <a:pt x="292" y="657"/>
                  </a:lnTo>
                  <a:lnTo>
                    <a:pt x="273" y="657"/>
                  </a:lnTo>
                  <a:lnTo>
                    <a:pt x="257" y="649"/>
                  </a:lnTo>
                  <a:lnTo>
                    <a:pt x="250" y="653"/>
                  </a:lnTo>
                  <a:lnTo>
                    <a:pt x="242" y="662"/>
                  </a:lnTo>
                  <a:lnTo>
                    <a:pt x="214" y="649"/>
                  </a:lnTo>
                  <a:lnTo>
                    <a:pt x="209" y="651"/>
                  </a:lnTo>
                  <a:lnTo>
                    <a:pt x="199" y="657"/>
                  </a:lnTo>
                  <a:lnTo>
                    <a:pt x="201" y="664"/>
                  </a:lnTo>
                  <a:lnTo>
                    <a:pt x="197" y="666"/>
                  </a:lnTo>
                  <a:lnTo>
                    <a:pt x="183" y="651"/>
                  </a:lnTo>
                  <a:lnTo>
                    <a:pt x="185" y="641"/>
                  </a:lnTo>
                  <a:lnTo>
                    <a:pt x="181" y="629"/>
                  </a:lnTo>
                  <a:lnTo>
                    <a:pt x="185" y="623"/>
                  </a:lnTo>
                  <a:lnTo>
                    <a:pt x="179" y="606"/>
                  </a:lnTo>
                  <a:lnTo>
                    <a:pt x="170" y="598"/>
                  </a:lnTo>
                  <a:lnTo>
                    <a:pt x="162" y="600"/>
                  </a:lnTo>
                  <a:lnTo>
                    <a:pt x="152" y="588"/>
                  </a:lnTo>
                  <a:lnTo>
                    <a:pt x="150" y="579"/>
                  </a:lnTo>
                  <a:lnTo>
                    <a:pt x="156" y="575"/>
                  </a:lnTo>
                  <a:lnTo>
                    <a:pt x="158" y="569"/>
                  </a:lnTo>
                  <a:lnTo>
                    <a:pt x="154" y="553"/>
                  </a:lnTo>
                  <a:lnTo>
                    <a:pt x="148" y="551"/>
                  </a:lnTo>
                  <a:lnTo>
                    <a:pt x="146" y="540"/>
                  </a:lnTo>
                  <a:lnTo>
                    <a:pt x="139" y="524"/>
                  </a:lnTo>
                  <a:lnTo>
                    <a:pt x="140" y="514"/>
                  </a:lnTo>
                  <a:lnTo>
                    <a:pt x="137" y="507"/>
                  </a:lnTo>
                  <a:lnTo>
                    <a:pt x="140" y="499"/>
                  </a:lnTo>
                  <a:lnTo>
                    <a:pt x="135" y="495"/>
                  </a:lnTo>
                  <a:lnTo>
                    <a:pt x="139" y="485"/>
                  </a:lnTo>
                  <a:lnTo>
                    <a:pt x="123" y="468"/>
                  </a:lnTo>
                  <a:lnTo>
                    <a:pt x="121" y="475"/>
                  </a:lnTo>
                  <a:lnTo>
                    <a:pt x="109" y="483"/>
                  </a:lnTo>
                  <a:lnTo>
                    <a:pt x="98" y="485"/>
                  </a:lnTo>
                  <a:lnTo>
                    <a:pt x="88" y="491"/>
                  </a:lnTo>
                  <a:lnTo>
                    <a:pt x="76" y="477"/>
                  </a:lnTo>
                  <a:lnTo>
                    <a:pt x="68" y="475"/>
                  </a:lnTo>
                  <a:lnTo>
                    <a:pt x="78" y="458"/>
                  </a:lnTo>
                  <a:lnTo>
                    <a:pt x="74" y="448"/>
                  </a:lnTo>
                  <a:lnTo>
                    <a:pt x="92" y="436"/>
                  </a:lnTo>
                  <a:lnTo>
                    <a:pt x="90" y="431"/>
                  </a:lnTo>
                  <a:lnTo>
                    <a:pt x="94" y="423"/>
                  </a:lnTo>
                  <a:lnTo>
                    <a:pt x="86" y="419"/>
                  </a:lnTo>
                  <a:lnTo>
                    <a:pt x="92" y="405"/>
                  </a:lnTo>
                  <a:lnTo>
                    <a:pt x="88" y="397"/>
                  </a:lnTo>
                  <a:lnTo>
                    <a:pt x="96" y="395"/>
                  </a:lnTo>
                  <a:lnTo>
                    <a:pt x="96" y="386"/>
                  </a:lnTo>
                  <a:lnTo>
                    <a:pt x="109" y="362"/>
                  </a:lnTo>
                  <a:lnTo>
                    <a:pt x="107" y="355"/>
                  </a:lnTo>
                  <a:lnTo>
                    <a:pt x="113" y="353"/>
                  </a:lnTo>
                  <a:lnTo>
                    <a:pt x="119" y="335"/>
                  </a:lnTo>
                  <a:lnTo>
                    <a:pt x="96" y="333"/>
                  </a:lnTo>
                  <a:lnTo>
                    <a:pt x="90" y="327"/>
                  </a:lnTo>
                  <a:lnTo>
                    <a:pt x="94" y="323"/>
                  </a:lnTo>
                  <a:lnTo>
                    <a:pt x="90" y="317"/>
                  </a:lnTo>
                  <a:lnTo>
                    <a:pt x="80" y="319"/>
                  </a:lnTo>
                  <a:lnTo>
                    <a:pt x="82" y="312"/>
                  </a:lnTo>
                  <a:lnTo>
                    <a:pt x="70" y="302"/>
                  </a:lnTo>
                  <a:lnTo>
                    <a:pt x="72" y="290"/>
                  </a:lnTo>
                  <a:lnTo>
                    <a:pt x="63" y="279"/>
                  </a:lnTo>
                  <a:lnTo>
                    <a:pt x="45" y="240"/>
                  </a:lnTo>
                  <a:lnTo>
                    <a:pt x="29" y="230"/>
                  </a:lnTo>
                  <a:lnTo>
                    <a:pt x="26" y="216"/>
                  </a:lnTo>
                  <a:lnTo>
                    <a:pt x="14" y="208"/>
                  </a:lnTo>
                  <a:lnTo>
                    <a:pt x="24" y="203"/>
                  </a:lnTo>
                  <a:lnTo>
                    <a:pt x="16" y="191"/>
                  </a:lnTo>
                  <a:lnTo>
                    <a:pt x="24" y="185"/>
                  </a:lnTo>
                  <a:lnTo>
                    <a:pt x="22" y="171"/>
                  </a:lnTo>
                  <a:lnTo>
                    <a:pt x="0" y="128"/>
                  </a:lnTo>
                  <a:lnTo>
                    <a:pt x="29" y="0"/>
                  </a:lnTo>
                  <a:lnTo>
                    <a:pt x="205" y="39"/>
                  </a:lnTo>
                  <a:lnTo>
                    <a:pt x="561" y="103"/>
                  </a:lnTo>
                  <a:lnTo>
                    <a:pt x="1095" y="171"/>
                  </a:lnTo>
                  <a:lnTo>
                    <a:pt x="1044" y="699"/>
                  </a:lnTo>
                  <a:lnTo>
                    <a:pt x="958" y="692"/>
                  </a:lnTo>
                  <a:close/>
                </a:path>
              </a:pathLst>
            </a:custGeom>
            <a:solidFill>
              <a:schemeClr val="accent6">
                <a:lumMod val="50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auto">
            <a:xfrm>
              <a:off x="2389550" y="3435505"/>
              <a:ext cx="335224" cy="29385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8" y="17"/>
                </a:cxn>
                <a:cxn ang="0">
                  <a:pos x="29" y="54"/>
                </a:cxn>
                <a:cxn ang="0">
                  <a:pos x="37" y="72"/>
                </a:cxn>
                <a:cxn ang="0">
                  <a:pos x="68" y="107"/>
                </a:cxn>
                <a:cxn ang="0">
                  <a:pos x="91" y="123"/>
                </a:cxn>
                <a:cxn ang="0">
                  <a:pos x="66" y="148"/>
                </a:cxn>
                <a:cxn ang="0">
                  <a:pos x="95" y="195"/>
                </a:cxn>
                <a:cxn ang="0">
                  <a:pos x="121" y="559"/>
                </a:cxn>
                <a:cxn ang="0">
                  <a:pos x="607" y="565"/>
                </a:cxn>
                <a:cxn ang="0">
                  <a:pos x="576" y="618"/>
                </a:cxn>
                <a:cxn ang="0">
                  <a:pos x="660" y="594"/>
                </a:cxn>
                <a:cxn ang="0">
                  <a:pos x="664" y="579"/>
                </a:cxn>
                <a:cxn ang="0">
                  <a:pos x="666" y="561"/>
                </a:cxn>
                <a:cxn ang="0">
                  <a:pos x="668" y="536"/>
                </a:cxn>
                <a:cxn ang="0">
                  <a:pos x="680" y="526"/>
                </a:cxn>
                <a:cxn ang="0">
                  <a:pos x="705" y="505"/>
                </a:cxn>
                <a:cxn ang="0">
                  <a:pos x="697" y="477"/>
                </a:cxn>
                <a:cxn ang="0">
                  <a:pos x="683" y="466"/>
                </a:cxn>
                <a:cxn ang="0">
                  <a:pos x="676" y="469"/>
                </a:cxn>
                <a:cxn ang="0">
                  <a:pos x="660" y="440"/>
                </a:cxn>
                <a:cxn ang="0">
                  <a:pos x="656" y="401"/>
                </a:cxn>
                <a:cxn ang="0">
                  <a:pos x="611" y="351"/>
                </a:cxn>
                <a:cxn ang="0">
                  <a:pos x="565" y="317"/>
                </a:cxn>
                <a:cxn ang="0">
                  <a:pos x="580" y="261"/>
                </a:cxn>
                <a:cxn ang="0">
                  <a:pos x="584" y="236"/>
                </a:cxn>
                <a:cxn ang="0">
                  <a:pos x="569" y="222"/>
                </a:cxn>
                <a:cxn ang="0">
                  <a:pos x="539" y="228"/>
                </a:cxn>
                <a:cxn ang="0">
                  <a:pos x="526" y="216"/>
                </a:cxn>
                <a:cxn ang="0">
                  <a:pos x="487" y="154"/>
                </a:cxn>
                <a:cxn ang="0">
                  <a:pos x="450" y="119"/>
                </a:cxn>
                <a:cxn ang="0">
                  <a:pos x="438" y="31"/>
                </a:cxn>
                <a:cxn ang="0">
                  <a:pos x="347" y="2"/>
                </a:cxn>
              </a:cxnLst>
              <a:rect l="0" t="0" r="r" b="b"/>
              <a:pathLst>
                <a:path w="705" h="618">
                  <a:moveTo>
                    <a:pt x="347" y="2"/>
                  </a:moveTo>
                  <a:lnTo>
                    <a:pt x="0" y="6"/>
                  </a:lnTo>
                  <a:lnTo>
                    <a:pt x="0" y="13"/>
                  </a:lnTo>
                  <a:lnTo>
                    <a:pt x="8" y="17"/>
                  </a:lnTo>
                  <a:lnTo>
                    <a:pt x="12" y="45"/>
                  </a:lnTo>
                  <a:lnTo>
                    <a:pt x="29" y="54"/>
                  </a:lnTo>
                  <a:lnTo>
                    <a:pt x="29" y="62"/>
                  </a:lnTo>
                  <a:lnTo>
                    <a:pt x="37" y="72"/>
                  </a:lnTo>
                  <a:lnTo>
                    <a:pt x="35" y="84"/>
                  </a:lnTo>
                  <a:lnTo>
                    <a:pt x="68" y="107"/>
                  </a:lnTo>
                  <a:lnTo>
                    <a:pt x="84" y="101"/>
                  </a:lnTo>
                  <a:lnTo>
                    <a:pt x="91" y="123"/>
                  </a:lnTo>
                  <a:lnTo>
                    <a:pt x="82" y="123"/>
                  </a:lnTo>
                  <a:lnTo>
                    <a:pt x="66" y="148"/>
                  </a:lnTo>
                  <a:lnTo>
                    <a:pt x="88" y="171"/>
                  </a:lnTo>
                  <a:lnTo>
                    <a:pt x="95" y="195"/>
                  </a:lnTo>
                  <a:lnTo>
                    <a:pt x="119" y="203"/>
                  </a:lnTo>
                  <a:lnTo>
                    <a:pt x="121" y="559"/>
                  </a:lnTo>
                  <a:lnTo>
                    <a:pt x="596" y="547"/>
                  </a:lnTo>
                  <a:lnTo>
                    <a:pt x="607" y="565"/>
                  </a:lnTo>
                  <a:lnTo>
                    <a:pt x="609" y="577"/>
                  </a:lnTo>
                  <a:lnTo>
                    <a:pt x="576" y="618"/>
                  </a:lnTo>
                  <a:lnTo>
                    <a:pt x="646" y="614"/>
                  </a:lnTo>
                  <a:lnTo>
                    <a:pt x="660" y="594"/>
                  </a:lnTo>
                  <a:lnTo>
                    <a:pt x="650" y="581"/>
                  </a:lnTo>
                  <a:lnTo>
                    <a:pt x="664" y="579"/>
                  </a:lnTo>
                  <a:lnTo>
                    <a:pt x="656" y="569"/>
                  </a:lnTo>
                  <a:lnTo>
                    <a:pt x="666" y="561"/>
                  </a:lnTo>
                  <a:lnTo>
                    <a:pt x="660" y="538"/>
                  </a:lnTo>
                  <a:lnTo>
                    <a:pt x="668" y="536"/>
                  </a:lnTo>
                  <a:lnTo>
                    <a:pt x="672" y="551"/>
                  </a:lnTo>
                  <a:lnTo>
                    <a:pt x="680" y="526"/>
                  </a:lnTo>
                  <a:lnTo>
                    <a:pt x="695" y="534"/>
                  </a:lnTo>
                  <a:lnTo>
                    <a:pt x="705" y="505"/>
                  </a:lnTo>
                  <a:lnTo>
                    <a:pt x="705" y="479"/>
                  </a:lnTo>
                  <a:lnTo>
                    <a:pt x="697" y="477"/>
                  </a:lnTo>
                  <a:lnTo>
                    <a:pt x="687" y="464"/>
                  </a:lnTo>
                  <a:lnTo>
                    <a:pt x="683" y="466"/>
                  </a:lnTo>
                  <a:lnTo>
                    <a:pt x="687" y="475"/>
                  </a:lnTo>
                  <a:lnTo>
                    <a:pt x="676" y="469"/>
                  </a:lnTo>
                  <a:lnTo>
                    <a:pt x="666" y="444"/>
                  </a:lnTo>
                  <a:lnTo>
                    <a:pt x="660" y="440"/>
                  </a:lnTo>
                  <a:lnTo>
                    <a:pt x="668" y="421"/>
                  </a:lnTo>
                  <a:lnTo>
                    <a:pt x="656" y="401"/>
                  </a:lnTo>
                  <a:lnTo>
                    <a:pt x="656" y="386"/>
                  </a:lnTo>
                  <a:lnTo>
                    <a:pt x="611" y="351"/>
                  </a:lnTo>
                  <a:lnTo>
                    <a:pt x="600" y="349"/>
                  </a:lnTo>
                  <a:lnTo>
                    <a:pt x="565" y="317"/>
                  </a:lnTo>
                  <a:lnTo>
                    <a:pt x="563" y="300"/>
                  </a:lnTo>
                  <a:lnTo>
                    <a:pt x="580" y="261"/>
                  </a:lnTo>
                  <a:lnTo>
                    <a:pt x="578" y="249"/>
                  </a:lnTo>
                  <a:lnTo>
                    <a:pt x="584" y="236"/>
                  </a:lnTo>
                  <a:lnTo>
                    <a:pt x="584" y="232"/>
                  </a:lnTo>
                  <a:lnTo>
                    <a:pt x="569" y="222"/>
                  </a:lnTo>
                  <a:lnTo>
                    <a:pt x="551" y="216"/>
                  </a:lnTo>
                  <a:lnTo>
                    <a:pt x="539" y="228"/>
                  </a:lnTo>
                  <a:lnTo>
                    <a:pt x="533" y="228"/>
                  </a:lnTo>
                  <a:lnTo>
                    <a:pt x="526" y="216"/>
                  </a:lnTo>
                  <a:lnTo>
                    <a:pt x="514" y="173"/>
                  </a:lnTo>
                  <a:lnTo>
                    <a:pt x="487" y="154"/>
                  </a:lnTo>
                  <a:lnTo>
                    <a:pt x="479" y="142"/>
                  </a:lnTo>
                  <a:lnTo>
                    <a:pt x="450" y="119"/>
                  </a:lnTo>
                  <a:lnTo>
                    <a:pt x="434" y="66"/>
                  </a:lnTo>
                  <a:lnTo>
                    <a:pt x="438" y="31"/>
                  </a:lnTo>
                  <a:lnTo>
                    <a:pt x="409" y="0"/>
                  </a:lnTo>
                  <a:lnTo>
                    <a:pt x="347" y="2"/>
                  </a:lnTo>
                  <a:close/>
                </a:path>
              </a:pathLst>
            </a:custGeom>
            <a:solidFill>
              <a:schemeClr val="accent6">
                <a:lumMod val="75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2609705" y="3785469"/>
              <a:ext cx="180688" cy="308596"/>
            </a:xfrm>
            <a:custGeom>
              <a:avLst/>
              <a:gdLst/>
              <a:ahLst/>
              <a:cxnLst>
                <a:cxn ang="0">
                  <a:pos x="380" y="624"/>
                </a:cxn>
                <a:cxn ang="0">
                  <a:pos x="310" y="624"/>
                </a:cxn>
                <a:cxn ang="0">
                  <a:pos x="287" y="640"/>
                </a:cxn>
                <a:cxn ang="0">
                  <a:pos x="267" y="636"/>
                </a:cxn>
                <a:cxn ang="0">
                  <a:pos x="242" y="649"/>
                </a:cxn>
                <a:cxn ang="0">
                  <a:pos x="232" y="622"/>
                </a:cxn>
                <a:cxn ang="0">
                  <a:pos x="217" y="610"/>
                </a:cxn>
                <a:cxn ang="0">
                  <a:pos x="211" y="595"/>
                </a:cxn>
                <a:cxn ang="0">
                  <a:pos x="220" y="552"/>
                </a:cxn>
                <a:cxn ang="0">
                  <a:pos x="0" y="562"/>
                </a:cxn>
                <a:cxn ang="0">
                  <a:pos x="0" y="562"/>
                </a:cxn>
                <a:cxn ang="0">
                  <a:pos x="10" y="552"/>
                </a:cxn>
                <a:cxn ang="0">
                  <a:pos x="0" y="527"/>
                </a:cxn>
                <a:cxn ang="0">
                  <a:pos x="14" y="521"/>
                </a:cxn>
                <a:cxn ang="0">
                  <a:pos x="18" y="505"/>
                </a:cxn>
                <a:cxn ang="0">
                  <a:pos x="12" y="491"/>
                </a:cxn>
                <a:cxn ang="0">
                  <a:pos x="24" y="482"/>
                </a:cxn>
                <a:cxn ang="0">
                  <a:pos x="30" y="449"/>
                </a:cxn>
                <a:cxn ang="0">
                  <a:pos x="61" y="421"/>
                </a:cxn>
                <a:cxn ang="0">
                  <a:pos x="57" y="406"/>
                </a:cxn>
                <a:cxn ang="0">
                  <a:pos x="65" y="406"/>
                </a:cxn>
                <a:cxn ang="0">
                  <a:pos x="78" y="378"/>
                </a:cxn>
                <a:cxn ang="0">
                  <a:pos x="55" y="361"/>
                </a:cxn>
                <a:cxn ang="0">
                  <a:pos x="55" y="349"/>
                </a:cxn>
                <a:cxn ang="0">
                  <a:pos x="47" y="338"/>
                </a:cxn>
                <a:cxn ang="0">
                  <a:pos x="57" y="330"/>
                </a:cxn>
                <a:cxn ang="0">
                  <a:pos x="47" y="322"/>
                </a:cxn>
                <a:cxn ang="0">
                  <a:pos x="57" y="299"/>
                </a:cxn>
                <a:cxn ang="0">
                  <a:pos x="45" y="293"/>
                </a:cxn>
                <a:cxn ang="0">
                  <a:pos x="47" y="289"/>
                </a:cxn>
                <a:cxn ang="0">
                  <a:pos x="45" y="273"/>
                </a:cxn>
                <a:cxn ang="0">
                  <a:pos x="53" y="265"/>
                </a:cxn>
                <a:cxn ang="0">
                  <a:pos x="51" y="254"/>
                </a:cxn>
                <a:cxn ang="0">
                  <a:pos x="41" y="248"/>
                </a:cxn>
                <a:cxn ang="0">
                  <a:pos x="47" y="225"/>
                </a:cxn>
                <a:cxn ang="0">
                  <a:pos x="35" y="215"/>
                </a:cxn>
                <a:cxn ang="0">
                  <a:pos x="43" y="211"/>
                </a:cxn>
                <a:cxn ang="0">
                  <a:pos x="43" y="205"/>
                </a:cxn>
                <a:cxn ang="0">
                  <a:pos x="35" y="197"/>
                </a:cxn>
                <a:cxn ang="0">
                  <a:pos x="53" y="184"/>
                </a:cxn>
                <a:cxn ang="0">
                  <a:pos x="55" y="162"/>
                </a:cxn>
                <a:cxn ang="0">
                  <a:pos x="49" y="156"/>
                </a:cxn>
                <a:cxn ang="0">
                  <a:pos x="70" y="147"/>
                </a:cxn>
                <a:cxn ang="0">
                  <a:pos x="72" y="141"/>
                </a:cxn>
                <a:cxn ang="0">
                  <a:pos x="63" y="133"/>
                </a:cxn>
                <a:cxn ang="0">
                  <a:pos x="72" y="127"/>
                </a:cxn>
                <a:cxn ang="0">
                  <a:pos x="76" y="115"/>
                </a:cxn>
                <a:cxn ang="0">
                  <a:pos x="82" y="115"/>
                </a:cxn>
                <a:cxn ang="0">
                  <a:pos x="82" y="104"/>
                </a:cxn>
                <a:cxn ang="0">
                  <a:pos x="102" y="96"/>
                </a:cxn>
                <a:cxn ang="0">
                  <a:pos x="100" y="67"/>
                </a:cxn>
                <a:cxn ang="0">
                  <a:pos x="102" y="53"/>
                </a:cxn>
                <a:cxn ang="0">
                  <a:pos x="113" y="51"/>
                </a:cxn>
                <a:cxn ang="0">
                  <a:pos x="113" y="41"/>
                </a:cxn>
                <a:cxn ang="0">
                  <a:pos x="133" y="26"/>
                </a:cxn>
                <a:cxn ang="0">
                  <a:pos x="129" y="14"/>
                </a:cxn>
                <a:cxn ang="0">
                  <a:pos x="361" y="0"/>
                </a:cxn>
                <a:cxn ang="0">
                  <a:pos x="372" y="14"/>
                </a:cxn>
                <a:cxn ang="0">
                  <a:pos x="380" y="624"/>
                </a:cxn>
              </a:cxnLst>
              <a:rect l="0" t="0" r="r" b="b"/>
              <a:pathLst>
                <a:path w="380" h="649">
                  <a:moveTo>
                    <a:pt x="380" y="624"/>
                  </a:moveTo>
                  <a:lnTo>
                    <a:pt x="310" y="624"/>
                  </a:lnTo>
                  <a:lnTo>
                    <a:pt x="287" y="640"/>
                  </a:lnTo>
                  <a:lnTo>
                    <a:pt x="267" y="636"/>
                  </a:lnTo>
                  <a:lnTo>
                    <a:pt x="242" y="649"/>
                  </a:lnTo>
                  <a:lnTo>
                    <a:pt x="232" y="622"/>
                  </a:lnTo>
                  <a:lnTo>
                    <a:pt x="217" y="610"/>
                  </a:lnTo>
                  <a:lnTo>
                    <a:pt x="211" y="595"/>
                  </a:lnTo>
                  <a:lnTo>
                    <a:pt x="220" y="552"/>
                  </a:lnTo>
                  <a:lnTo>
                    <a:pt x="0" y="562"/>
                  </a:lnTo>
                  <a:lnTo>
                    <a:pt x="0" y="562"/>
                  </a:lnTo>
                  <a:lnTo>
                    <a:pt x="10" y="552"/>
                  </a:lnTo>
                  <a:lnTo>
                    <a:pt x="0" y="527"/>
                  </a:lnTo>
                  <a:lnTo>
                    <a:pt x="14" y="521"/>
                  </a:lnTo>
                  <a:lnTo>
                    <a:pt x="18" y="505"/>
                  </a:lnTo>
                  <a:lnTo>
                    <a:pt x="12" y="491"/>
                  </a:lnTo>
                  <a:lnTo>
                    <a:pt x="24" y="482"/>
                  </a:lnTo>
                  <a:lnTo>
                    <a:pt x="30" y="449"/>
                  </a:lnTo>
                  <a:lnTo>
                    <a:pt x="61" y="421"/>
                  </a:lnTo>
                  <a:lnTo>
                    <a:pt x="57" y="406"/>
                  </a:lnTo>
                  <a:lnTo>
                    <a:pt x="65" y="406"/>
                  </a:lnTo>
                  <a:lnTo>
                    <a:pt x="78" y="378"/>
                  </a:lnTo>
                  <a:lnTo>
                    <a:pt x="55" y="361"/>
                  </a:lnTo>
                  <a:lnTo>
                    <a:pt x="55" y="349"/>
                  </a:lnTo>
                  <a:lnTo>
                    <a:pt x="47" y="338"/>
                  </a:lnTo>
                  <a:lnTo>
                    <a:pt x="57" y="330"/>
                  </a:lnTo>
                  <a:lnTo>
                    <a:pt x="47" y="322"/>
                  </a:lnTo>
                  <a:lnTo>
                    <a:pt x="57" y="299"/>
                  </a:lnTo>
                  <a:lnTo>
                    <a:pt x="45" y="293"/>
                  </a:lnTo>
                  <a:lnTo>
                    <a:pt x="47" y="289"/>
                  </a:lnTo>
                  <a:lnTo>
                    <a:pt x="45" y="273"/>
                  </a:lnTo>
                  <a:lnTo>
                    <a:pt x="53" y="265"/>
                  </a:lnTo>
                  <a:lnTo>
                    <a:pt x="51" y="254"/>
                  </a:lnTo>
                  <a:lnTo>
                    <a:pt x="41" y="248"/>
                  </a:lnTo>
                  <a:lnTo>
                    <a:pt x="47" y="225"/>
                  </a:lnTo>
                  <a:lnTo>
                    <a:pt x="35" y="215"/>
                  </a:lnTo>
                  <a:lnTo>
                    <a:pt x="43" y="211"/>
                  </a:lnTo>
                  <a:lnTo>
                    <a:pt x="43" y="205"/>
                  </a:lnTo>
                  <a:lnTo>
                    <a:pt x="35" y="197"/>
                  </a:lnTo>
                  <a:lnTo>
                    <a:pt x="53" y="184"/>
                  </a:lnTo>
                  <a:lnTo>
                    <a:pt x="55" y="162"/>
                  </a:lnTo>
                  <a:lnTo>
                    <a:pt x="49" y="156"/>
                  </a:lnTo>
                  <a:lnTo>
                    <a:pt x="70" y="147"/>
                  </a:lnTo>
                  <a:lnTo>
                    <a:pt x="72" y="141"/>
                  </a:lnTo>
                  <a:lnTo>
                    <a:pt x="63" y="133"/>
                  </a:lnTo>
                  <a:lnTo>
                    <a:pt x="72" y="127"/>
                  </a:lnTo>
                  <a:lnTo>
                    <a:pt x="76" y="115"/>
                  </a:lnTo>
                  <a:lnTo>
                    <a:pt x="82" y="115"/>
                  </a:lnTo>
                  <a:lnTo>
                    <a:pt x="82" y="104"/>
                  </a:lnTo>
                  <a:lnTo>
                    <a:pt x="102" y="96"/>
                  </a:lnTo>
                  <a:lnTo>
                    <a:pt x="100" y="67"/>
                  </a:lnTo>
                  <a:lnTo>
                    <a:pt x="102" y="53"/>
                  </a:lnTo>
                  <a:lnTo>
                    <a:pt x="113" y="51"/>
                  </a:lnTo>
                  <a:lnTo>
                    <a:pt x="113" y="41"/>
                  </a:lnTo>
                  <a:lnTo>
                    <a:pt x="133" y="26"/>
                  </a:lnTo>
                  <a:lnTo>
                    <a:pt x="129" y="14"/>
                  </a:lnTo>
                  <a:lnTo>
                    <a:pt x="361" y="0"/>
                  </a:lnTo>
                  <a:lnTo>
                    <a:pt x="372" y="14"/>
                  </a:lnTo>
                  <a:lnTo>
                    <a:pt x="380" y="624"/>
                  </a:lnTo>
                  <a:close/>
                </a:path>
              </a:pathLst>
            </a:custGeom>
            <a:solidFill>
              <a:schemeClr val="accent6">
                <a:lumMod val="75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auto">
            <a:xfrm>
              <a:off x="2331064" y="2876798"/>
              <a:ext cx="324288" cy="374215"/>
            </a:xfrm>
            <a:custGeom>
              <a:avLst/>
              <a:gdLst/>
              <a:ahLst/>
              <a:cxnLst>
                <a:cxn ang="0">
                  <a:pos x="682" y="175"/>
                </a:cxn>
                <a:cxn ang="0">
                  <a:pos x="674" y="175"/>
                </a:cxn>
                <a:cxn ang="0">
                  <a:pos x="614" y="167"/>
                </a:cxn>
                <a:cxn ang="0">
                  <a:pos x="608" y="167"/>
                </a:cxn>
                <a:cxn ang="0">
                  <a:pos x="579" y="158"/>
                </a:cxn>
                <a:cxn ang="0">
                  <a:pos x="542" y="171"/>
                </a:cxn>
                <a:cxn ang="0">
                  <a:pos x="532" y="173"/>
                </a:cxn>
                <a:cxn ang="0">
                  <a:pos x="510" y="163"/>
                </a:cxn>
                <a:cxn ang="0">
                  <a:pos x="477" y="144"/>
                </a:cxn>
                <a:cxn ang="0">
                  <a:pos x="442" y="125"/>
                </a:cxn>
                <a:cxn ang="0">
                  <a:pos x="399" y="101"/>
                </a:cxn>
                <a:cxn ang="0">
                  <a:pos x="345" y="107"/>
                </a:cxn>
                <a:cxn ang="0">
                  <a:pos x="327" y="107"/>
                </a:cxn>
                <a:cxn ang="0">
                  <a:pos x="316" y="103"/>
                </a:cxn>
                <a:cxn ang="0">
                  <a:pos x="312" y="97"/>
                </a:cxn>
                <a:cxn ang="0">
                  <a:pos x="273" y="89"/>
                </a:cxn>
                <a:cxn ang="0">
                  <a:pos x="259" y="91"/>
                </a:cxn>
                <a:cxn ang="0">
                  <a:pos x="257" y="87"/>
                </a:cxn>
                <a:cxn ang="0">
                  <a:pos x="244" y="89"/>
                </a:cxn>
                <a:cxn ang="0">
                  <a:pos x="228" y="56"/>
                </a:cxn>
                <a:cxn ang="0">
                  <a:pos x="207" y="2"/>
                </a:cxn>
                <a:cxn ang="0">
                  <a:pos x="189" y="56"/>
                </a:cxn>
                <a:cxn ang="0">
                  <a:pos x="12" y="95"/>
                </a:cxn>
                <a:cxn ang="0">
                  <a:pos x="8" y="162"/>
                </a:cxn>
                <a:cxn ang="0">
                  <a:pos x="33" y="327"/>
                </a:cxn>
                <a:cxn ang="0">
                  <a:pos x="33" y="364"/>
                </a:cxn>
                <a:cxn ang="0">
                  <a:pos x="51" y="409"/>
                </a:cxn>
                <a:cxn ang="0">
                  <a:pos x="45" y="485"/>
                </a:cxn>
                <a:cxn ang="0">
                  <a:pos x="26" y="506"/>
                </a:cxn>
                <a:cxn ang="0">
                  <a:pos x="55" y="536"/>
                </a:cxn>
                <a:cxn ang="0">
                  <a:pos x="59" y="787"/>
                </a:cxn>
                <a:cxn ang="0">
                  <a:pos x="563" y="744"/>
                </a:cxn>
                <a:cxn ang="0">
                  <a:pos x="508" y="695"/>
                </a:cxn>
                <a:cxn ang="0">
                  <a:pos x="481" y="658"/>
                </a:cxn>
                <a:cxn ang="0">
                  <a:pos x="450" y="653"/>
                </a:cxn>
                <a:cxn ang="0">
                  <a:pos x="419" y="629"/>
                </a:cxn>
                <a:cxn ang="0">
                  <a:pos x="415" y="594"/>
                </a:cxn>
                <a:cxn ang="0">
                  <a:pos x="415" y="569"/>
                </a:cxn>
                <a:cxn ang="0">
                  <a:pos x="423" y="528"/>
                </a:cxn>
                <a:cxn ang="0">
                  <a:pos x="399" y="506"/>
                </a:cxn>
                <a:cxn ang="0">
                  <a:pos x="409" y="481"/>
                </a:cxn>
                <a:cxn ang="0">
                  <a:pos x="448" y="446"/>
                </a:cxn>
                <a:cxn ang="0">
                  <a:pos x="452" y="360"/>
                </a:cxn>
                <a:cxn ang="0">
                  <a:pos x="464" y="349"/>
                </a:cxn>
                <a:cxn ang="0">
                  <a:pos x="614" y="224"/>
                </a:cxn>
              </a:cxnLst>
              <a:rect l="0" t="0" r="r" b="b"/>
              <a:pathLst>
                <a:path w="682" h="787">
                  <a:moveTo>
                    <a:pt x="645" y="210"/>
                  </a:moveTo>
                  <a:lnTo>
                    <a:pt x="682" y="175"/>
                  </a:lnTo>
                  <a:lnTo>
                    <a:pt x="682" y="175"/>
                  </a:lnTo>
                  <a:lnTo>
                    <a:pt x="674" y="175"/>
                  </a:lnTo>
                  <a:lnTo>
                    <a:pt x="651" y="165"/>
                  </a:lnTo>
                  <a:lnTo>
                    <a:pt x="614" y="167"/>
                  </a:lnTo>
                  <a:lnTo>
                    <a:pt x="608" y="167"/>
                  </a:lnTo>
                  <a:lnTo>
                    <a:pt x="608" y="167"/>
                  </a:lnTo>
                  <a:lnTo>
                    <a:pt x="608" y="167"/>
                  </a:lnTo>
                  <a:lnTo>
                    <a:pt x="579" y="158"/>
                  </a:lnTo>
                  <a:lnTo>
                    <a:pt x="563" y="160"/>
                  </a:lnTo>
                  <a:lnTo>
                    <a:pt x="542" y="171"/>
                  </a:lnTo>
                  <a:lnTo>
                    <a:pt x="532" y="173"/>
                  </a:lnTo>
                  <a:lnTo>
                    <a:pt x="532" y="173"/>
                  </a:lnTo>
                  <a:lnTo>
                    <a:pt x="532" y="173"/>
                  </a:lnTo>
                  <a:lnTo>
                    <a:pt x="510" y="163"/>
                  </a:lnTo>
                  <a:lnTo>
                    <a:pt x="497" y="148"/>
                  </a:lnTo>
                  <a:lnTo>
                    <a:pt x="477" y="144"/>
                  </a:lnTo>
                  <a:lnTo>
                    <a:pt x="466" y="134"/>
                  </a:lnTo>
                  <a:lnTo>
                    <a:pt x="442" y="125"/>
                  </a:lnTo>
                  <a:lnTo>
                    <a:pt x="433" y="115"/>
                  </a:lnTo>
                  <a:lnTo>
                    <a:pt x="399" y="101"/>
                  </a:lnTo>
                  <a:lnTo>
                    <a:pt x="359" y="97"/>
                  </a:lnTo>
                  <a:lnTo>
                    <a:pt x="345" y="107"/>
                  </a:lnTo>
                  <a:lnTo>
                    <a:pt x="327" y="107"/>
                  </a:lnTo>
                  <a:lnTo>
                    <a:pt x="327" y="107"/>
                  </a:lnTo>
                  <a:lnTo>
                    <a:pt x="327" y="107"/>
                  </a:lnTo>
                  <a:lnTo>
                    <a:pt x="316" y="103"/>
                  </a:lnTo>
                  <a:lnTo>
                    <a:pt x="316" y="101"/>
                  </a:lnTo>
                  <a:lnTo>
                    <a:pt x="312" y="97"/>
                  </a:lnTo>
                  <a:lnTo>
                    <a:pt x="283" y="87"/>
                  </a:lnTo>
                  <a:lnTo>
                    <a:pt x="273" y="89"/>
                  </a:lnTo>
                  <a:lnTo>
                    <a:pt x="259" y="91"/>
                  </a:lnTo>
                  <a:lnTo>
                    <a:pt x="259" y="91"/>
                  </a:lnTo>
                  <a:lnTo>
                    <a:pt x="259" y="91"/>
                  </a:lnTo>
                  <a:lnTo>
                    <a:pt x="257" y="87"/>
                  </a:lnTo>
                  <a:lnTo>
                    <a:pt x="244" y="89"/>
                  </a:lnTo>
                  <a:lnTo>
                    <a:pt x="244" y="89"/>
                  </a:lnTo>
                  <a:lnTo>
                    <a:pt x="244" y="89"/>
                  </a:lnTo>
                  <a:lnTo>
                    <a:pt x="228" y="56"/>
                  </a:lnTo>
                  <a:lnTo>
                    <a:pt x="226" y="52"/>
                  </a:lnTo>
                  <a:lnTo>
                    <a:pt x="207" y="2"/>
                  </a:lnTo>
                  <a:lnTo>
                    <a:pt x="189" y="0"/>
                  </a:lnTo>
                  <a:lnTo>
                    <a:pt x="189" y="56"/>
                  </a:lnTo>
                  <a:lnTo>
                    <a:pt x="0" y="54"/>
                  </a:lnTo>
                  <a:lnTo>
                    <a:pt x="12" y="95"/>
                  </a:lnTo>
                  <a:lnTo>
                    <a:pt x="6" y="111"/>
                  </a:lnTo>
                  <a:lnTo>
                    <a:pt x="8" y="162"/>
                  </a:lnTo>
                  <a:lnTo>
                    <a:pt x="31" y="238"/>
                  </a:lnTo>
                  <a:lnTo>
                    <a:pt x="33" y="327"/>
                  </a:lnTo>
                  <a:lnTo>
                    <a:pt x="37" y="327"/>
                  </a:lnTo>
                  <a:lnTo>
                    <a:pt x="33" y="364"/>
                  </a:lnTo>
                  <a:lnTo>
                    <a:pt x="41" y="393"/>
                  </a:lnTo>
                  <a:lnTo>
                    <a:pt x="51" y="409"/>
                  </a:lnTo>
                  <a:lnTo>
                    <a:pt x="53" y="473"/>
                  </a:lnTo>
                  <a:lnTo>
                    <a:pt x="45" y="485"/>
                  </a:lnTo>
                  <a:lnTo>
                    <a:pt x="27" y="499"/>
                  </a:lnTo>
                  <a:lnTo>
                    <a:pt x="26" y="506"/>
                  </a:lnTo>
                  <a:lnTo>
                    <a:pt x="41" y="530"/>
                  </a:lnTo>
                  <a:lnTo>
                    <a:pt x="55" y="536"/>
                  </a:lnTo>
                  <a:lnTo>
                    <a:pt x="63" y="545"/>
                  </a:lnTo>
                  <a:lnTo>
                    <a:pt x="59" y="787"/>
                  </a:lnTo>
                  <a:lnTo>
                    <a:pt x="569" y="781"/>
                  </a:lnTo>
                  <a:lnTo>
                    <a:pt x="563" y="744"/>
                  </a:lnTo>
                  <a:lnTo>
                    <a:pt x="555" y="727"/>
                  </a:lnTo>
                  <a:lnTo>
                    <a:pt x="508" y="695"/>
                  </a:lnTo>
                  <a:lnTo>
                    <a:pt x="503" y="678"/>
                  </a:lnTo>
                  <a:lnTo>
                    <a:pt x="481" y="658"/>
                  </a:lnTo>
                  <a:lnTo>
                    <a:pt x="466" y="651"/>
                  </a:lnTo>
                  <a:lnTo>
                    <a:pt x="450" y="653"/>
                  </a:lnTo>
                  <a:lnTo>
                    <a:pt x="440" y="637"/>
                  </a:lnTo>
                  <a:lnTo>
                    <a:pt x="419" y="629"/>
                  </a:lnTo>
                  <a:lnTo>
                    <a:pt x="409" y="618"/>
                  </a:lnTo>
                  <a:lnTo>
                    <a:pt x="415" y="594"/>
                  </a:lnTo>
                  <a:lnTo>
                    <a:pt x="409" y="577"/>
                  </a:lnTo>
                  <a:lnTo>
                    <a:pt x="415" y="569"/>
                  </a:lnTo>
                  <a:lnTo>
                    <a:pt x="413" y="545"/>
                  </a:lnTo>
                  <a:lnTo>
                    <a:pt x="423" y="528"/>
                  </a:lnTo>
                  <a:lnTo>
                    <a:pt x="413" y="510"/>
                  </a:lnTo>
                  <a:lnTo>
                    <a:pt x="399" y="506"/>
                  </a:lnTo>
                  <a:lnTo>
                    <a:pt x="399" y="489"/>
                  </a:lnTo>
                  <a:lnTo>
                    <a:pt x="409" y="481"/>
                  </a:lnTo>
                  <a:lnTo>
                    <a:pt x="417" y="462"/>
                  </a:lnTo>
                  <a:lnTo>
                    <a:pt x="448" y="446"/>
                  </a:lnTo>
                  <a:lnTo>
                    <a:pt x="454" y="438"/>
                  </a:lnTo>
                  <a:lnTo>
                    <a:pt x="452" y="360"/>
                  </a:lnTo>
                  <a:lnTo>
                    <a:pt x="460" y="360"/>
                  </a:lnTo>
                  <a:lnTo>
                    <a:pt x="464" y="349"/>
                  </a:lnTo>
                  <a:lnTo>
                    <a:pt x="473" y="356"/>
                  </a:lnTo>
                  <a:lnTo>
                    <a:pt x="614" y="224"/>
                  </a:lnTo>
                  <a:lnTo>
                    <a:pt x="645" y="210"/>
                  </a:lnTo>
                  <a:close/>
                </a:path>
              </a:pathLst>
            </a:custGeom>
            <a:solidFill>
              <a:schemeClr val="accent6">
                <a:lumMod val="50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0" name="Freeform 79"/>
            <p:cNvSpPr>
              <a:spLocks noEditPoints="1"/>
            </p:cNvSpPr>
            <p:nvPr/>
          </p:nvSpPr>
          <p:spPr bwMode="auto">
            <a:xfrm>
              <a:off x="2629200" y="2987113"/>
              <a:ext cx="380872" cy="359475"/>
            </a:xfrm>
            <a:custGeom>
              <a:avLst/>
              <a:gdLst/>
              <a:ahLst/>
              <a:cxnLst>
                <a:cxn ang="0">
                  <a:pos x="277" y="313"/>
                </a:cxn>
                <a:cxn ang="0">
                  <a:pos x="269" y="280"/>
                </a:cxn>
                <a:cxn ang="0">
                  <a:pos x="248" y="271"/>
                </a:cxn>
                <a:cxn ang="0">
                  <a:pos x="255" y="249"/>
                </a:cxn>
                <a:cxn ang="0">
                  <a:pos x="242" y="228"/>
                </a:cxn>
                <a:cxn ang="0">
                  <a:pos x="220" y="206"/>
                </a:cxn>
                <a:cxn ang="0">
                  <a:pos x="29" y="163"/>
                </a:cxn>
                <a:cxn ang="0">
                  <a:pos x="2" y="138"/>
                </a:cxn>
                <a:cxn ang="0">
                  <a:pos x="55" y="105"/>
                </a:cxn>
                <a:cxn ang="0">
                  <a:pos x="236" y="0"/>
                </a:cxn>
                <a:cxn ang="0">
                  <a:pos x="185" y="60"/>
                </a:cxn>
                <a:cxn ang="0">
                  <a:pos x="191" y="85"/>
                </a:cxn>
                <a:cxn ang="0">
                  <a:pos x="257" y="95"/>
                </a:cxn>
                <a:cxn ang="0">
                  <a:pos x="347" y="128"/>
                </a:cxn>
                <a:cxn ang="0">
                  <a:pos x="396" y="93"/>
                </a:cxn>
                <a:cxn ang="0">
                  <a:pos x="491" y="72"/>
                </a:cxn>
                <a:cxn ang="0">
                  <a:pos x="528" y="109"/>
                </a:cxn>
                <a:cxn ang="0">
                  <a:pos x="569" y="107"/>
                </a:cxn>
                <a:cxn ang="0">
                  <a:pos x="581" y="140"/>
                </a:cxn>
                <a:cxn ang="0">
                  <a:pos x="608" y="159"/>
                </a:cxn>
                <a:cxn ang="0">
                  <a:pos x="567" y="177"/>
                </a:cxn>
                <a:cxn ang="0">
                  <a:pos x="547" y="173"/>
                </a:cxn>
                <a:cxn ang="0">
                  <a:pos x="524" y="179"/>
                </a:cxn>
                <a:cxn ang="0">
                  <a:pos x="450" y="187"/>
                </a:cxn>
                <a:cxn ang="0">
                  <a:pos x="362" y="239"/>
                </a:cxn>
                <a:cxn ang="0">
                  <a:pos x="337" y="224"/>
                </a:cxn>
                <a:cxn ang="0">
                  <a:pos x="756" y="688"/>
                </a:cxn>
                <a:cxn ang="0">
                  <a:pos x="769" y="633"/>
                </a:cxn>
                <a:cxn ang="0">
                  <a:pos x="779" y="598"/>
                </a:cxn>
                <a:cxn ang="0">
                  <a:pos x="797" y="524"/>
                </a:cxn>
                <a:cxn ang="0">
                  <a:pos x="740" y="405"/>
                </a:cxn>
                <a:cxn ang="0">
                  <a:pos x="688" y="458"/>
                </a:cxn>
                <a:cxn ang="0">
                  <a:pos x="647" y="463"/>
                </a:cxn>
                <a:cxn ang="0">
                  <a:pos x="684" y="387"/>
                </a:cxn>
                <a:cxn ang="0">
                  <a:pos x="682" y="310"/>
                </a:cxn>
                <a:cxn ang="0">
                  <a:pos x="676" y="278"/>
                </a:cxn>
                <a:cxn ang="0">
                  <a:pos x="653" y="245"/>
                </a:cxn>
                <a:cxn ang="0">
                  <a:pos x="606" y="230"/>
                </a:cxn>
                <a:cxn ang="0">
                  <a:pos x="561" y="214"/>
                </a:cxn>
                <a:cxn ang="0">
                  <a:pos x="518" y="212"/>
                </a:cxn>
                <a:cxn ang="0">
                  <a:pos x="522" y="253"/>
                </a:cxn>
                <a:cxn ang="0">
                  <a:pos x="483" y="319"/>
                </a:cxn>
                <a:cxn ang="0">
                  <a:pos x="468" y="329"/>
                </a:cxn>
                <a:cxn ang="0">
                  <a:pos x="450" y="304"/>
                </a:cxn>
                <a:cxn ang="0">
                  <a:pos x="419" y="347"/>
                </a:cxn>
                <a:cxn ang="0">
                  <a:pos x="413" y="419"/>
                </a:cxn>
                <a:cxn ang="0">
                  <a:pos x="433" y="573"/>
                </a:cxn>
                <a:cxn ang="0">
                  <a:pos x="380" y="756"/>
                </a:cxn>
                <a:cxn ang="0">
                  <a:pos x="729" y="728"/>
                </a:cxn>
              </a:cxnLst>
              <a:rect l="0" t="0" r="r" b="b"/>
              <a:pathLst>
                <a:path w="801" h="756">
                  <a:moveTo>
                    <a:pt x="331" y="224"/>
                  </a:moveTo>
                  <a:lnTo>
                    <a:pt x="283" y="313"/>
                  </a:lnTo>
                  <a:lnTo>
                    <a:pt x="277" y="313"/>
                  </a:lnTo>
                  <a:lnTo>
                    <a:pt x="277" y="313"/>
                  </a:lnTo>
                  <a:lnTo>
                    <a:pt x="263" y="304"/>
                  </a:lnTo>
                  <a:lnTo>
                    <a:pt x="269" y="280"/>
                  </a:lnTo>
                  <a:lnTo>
                    <a:pt x="267" y="276"/>
                  </a:lnTo>
                  <a:lnTo>
                    <a:pt x="248" y="280"/>
                  </a:lnTo>
                  <a:lnTo>
                    <a:pt x="248" y="271"/>
                  </a:lnTo>
                  <a:lnTo>
                    <a:pt x="253" y="263"/>
                  </a:lnTo>
                  <a:lnTo>
                    <a:pt x="251" y="253"/>
                  </a:lnTo>
                  <a:lnTo>
                    <a:pt x="255" y="249"/>
                  </a:lnTo>
                  <a:lnTo>
                    <a:pt x="250" y="241"/>
                  </a:lnTo>
                  <a:lnTo>
                    <a:pt x="251" y="237"/>
                  </a:lnTo>
                  <a:lnTo>
                    <a:pt x="242" y="228"/>
                  </a:lnTo>
                  <a:lnTo>
                    <a:pt x="222" y="224"/>
                  </a:lnTo>
                  <a:lnTo>
                    <a:pt x="224" y="214"/>
                  </a:lnTo>
                  <a:lnTo>
                    <a:pt x="220" y="206"/>
                  </a:lnTo>
                  <a:lnTo>
                    <a:pt x="181" y="197"/>
                  </a:lnTo>
                  <a:lnTo>
                    <a:pt x="170" y="200"/>
                  </a:lnTo>
                  <a:lnTo>
                    <a:pt x="29" y="163"/>
                  </a:lnTo>
                  <a:lnTo>
                    <a:pt x="18" y="142"/>
                  </a:lnTo>
                  <a:lnTo>
                    <a:pt x="8" y="134"/>
                  </a:lnTo>
                  <a:lnTo>
                    <a:pt x="2" y="138"/>
                  </a:lnTo>
                  <a:lnTo>
                    <a:pt x="0" y="132"/>
                  </a:lnTo>
                  <a:lnTo>
                    <a:pt x="22" y="130"/>
                  </a:lnTo>
                  <a:lnTo>
                    <a:pt x="55" y="105"/>
                  </a:lnTo>
                  <a:lnTo>
                    <a:pt x="100" y="89"/>
                  </a:lnTo>
                  <a:lnTo>
                    <a:pt x="214" y="2"/>
                  </a:lnTo>
                  <a:lnTo>
                    <a:pt x="236" y="0"/>
                  </a:lnTo>
                  <a:lnTo>
                    <a:pt x="236" y="7"/>
                  </a:lnTo>
                  <a:lnTo>
                    <a:pt x="197" y="54"/>
                  </a:lnTo>
                  <a:lnTo>
                    <a:pt x="185" y="60"/>
                  </a:lnTo>
                  <a:lnTo>
                    <a:pt x="177" y="74"/>
                  </a:lnTo>
                  <a:lnTo>
                    <a:pt x="179" y="99"/>
                  </a:lnTo>
                  <a:lnTo>
                    <a:pt x="191" y="85"/>
                  </a:lnTo>
                  <a:lnTo>
                    <a:pt x="199" y="87"/>
                  </a:lnTo>
                  <a:lnTo>
                    <a:pt x="226" y="80"/>
                  </a:lnTo>
                  <a:lnTo>
                    <a:pt x="257" y="95"/>
                  </a:lnTo>
                  <a:lnTo>
                    <a:pt x="290" y="128"/>
                  </a:lnTo>
                  <a:lnTo>
                    <a:pt x="306" y="124"/>
                  </a:lnTo>
                  <a:lnTo>
                    <a:pt x="347" y="128"/>
                  </a:lnTo>
                  <a:lnTo>
                    <a:pt x="355" y="124"/>
                  </a:lnTo>
                  <a:lnTo>
                    <a:pt x="364" y="111"/>
                  </a:lnTo>
                  <a:lnTo>
                    <a:pt x="396" y="93"/>
                  </a:lnTo>
                  <a:lnTo>
                    <a:pt x="462" y="83"/>
                  </a:lnTo>
                  <a:lnTo>
                    <a:pt x="477" y="74"/>
                  </a:lnTo>
                  <a:lnTo>
                    <a:pt x="491" y="72"/>
                  </a:lnTo>
                  <a:lnTo>
                    <a:pt x="497" y="82"/>
                  </a:lnTo>
                  <a:lnTo>
                    <a:pt x="499" y="99"/>
                  </a:lnTo>
                  <a:lnTo>
                    <a:pt x="528" y="109"/>
                  </a:lnTo>
                  <a:lnTo>
                    <a:pt x="563" y="101"/>
                  </a:lnTo>
                  <a:lnTo>
                    <a:pt x="565" y="101"/>
                  </a:lnTo>
                  <a:lnTo>
                    <a:pt x="569" y="107"/>
                  </a:lnTo>
                  <a:lnTo>
                    <a:pt x="571" y="115"/>
                  </a:lnTo>
                  <a:lnTo>
                    <a:pt x="577" y="122"/>
                  </a:lnTo>
                  <a:lnTo>
                    <a:pt x="581" y="140"/>
                  </a:lnTo>
                  <a:lnTo>
                    <a:pt x="590" y="146"/>
                  </a:lnTo>
                  <a:lnTo>
                    <a:pt x="598" y="156"/>
                  </a:lnTo>
                  <a:lnTo>
                    <a:pt x="608" y="159"/>
                  </a:lnTo>
                  <a:lnTo>
                    <a:pt x="610" y="163"/>
                  </a:lnTo>
                  <a:lnTo>
                    <a:pt x="608" y="165"/>
                  </a:lnTo>
                  <a:lnTo>
                    <a:pt x="567" y="177"/>
                  </a:lnTo>
                  <a:lnTo>
                    <a:pt x="559" y="169"/>
                  </a:lnTo>
                  <a:lnTo>
                    <a:pt x="549" y="165"/>
                  </a:lnTo>
                  <a:lnTo>
                    <a:pt x="547" y="173"/>
                  </a:lnTo>
                  <a:lnTo>
                    <a:pt x="545" y="185"/>
                  </a:lnTo>
                  <a:lnTo>
                    <a:pt x="532" y="187"/>
                  </a:lnTo>
                  <a:lnTo>
                    <a:pt x="524" y="179"/>
                  </a:lnTo>
                  <a:lnTo>
                    <a:pt x="479" y="165"/>
                  </a:lnTo>
                  <a:lnTo>
                    <a:pt x="460" y="171"/>
                  </a:lnTo>
                  <a:lnTo>
                    <a:pt x="450" y="187"/>
                  </a:lnTo>
                  <a:lnTo>
                    <a:pt x="399" y="202"/>
                  </a:lnTo>
                  <a:lnTo>
                    <a:pt x="372" y="237"/>
                  </a:lnTo>
                  <a:lnTo>
                    <a:pt x="362" y="239"/>
                  </a:lnTo>
                  <a:lnTo>
                    <a:pt x="360" y="206"/>
                  </a:lnTo>
                  <a:lnTo>
                    <a:pt x="351" y="218"/>
                  </a:lnTo>
                  <a:lnTo>
                    <a:pt x="337" y="224"/>
                  </a:lnTo>
                  <a:lnTo>
                    <a:pt x="331" y="224"/>
                  </a:lnTo>
                  <a:close/>
                  <a:moveTo>
                    <a:pt x="756" y="688"/>
                  </a:moveTo>
                  <a:lnTo>
                    <a:pt x="756" y="688"/>
                  </a:lnTo>
                  <a:lnTo>
                    <a:pt x="754" y="666"/>
                  </a:lnTo>
                  <a:lnTo>
                    <a:pt x="760" y="645"/>
                  </a:lnTo>
                  <a:lnTo>
                    <a:pt x="769" y="633"/>
                  </a:lnTo>
                  <a:lnTo>
                    <a:pt x="767" y="621"/>
                  </a:lnTo>
                  <a:lnTo>
                    <a:pt x="769" y="610"/>
                  </a:lnTo>
                  <a:lnTo>
                    <a:pt x="779" y="598"/>
                  </a:lnTo>
                  <a:lnTo>
                    <a:pt x="801" y="596"/>
                  </a:lnTo>
                  <a:lnTo>
                    <a:pt x="801" y="532"/>
                  </a:lnTo>
                  <a:lnTo>
                    <a:pt x="797" y="524"/>
                  </a:lnTo>
                  <a:lnTo>
                    <a:pt x="789" y="514"/>
                  </a:lnTo>
                  <a:lnTo>
                    <a:pt x="775" y="456"/>
                  </a:lnTo>
                  <a:lnTo>
                    <a:pt x="740" y="405"/>
                  </a:lnTo>
                  <a:lnTo>
                    <a:pt x="697" y="425"/>
                  </a:lnTo>
                  <a:lnTo>
                    <a:pt x="695" y="428"/>
                  </a:lnTo>
                  <a:lnTo>
                    <a:pt x="688" y="458"/>
                  </a:lnTo>
                  <a:lnTo>
                    <a:pt x="664" y="473"/>
                  </a:lnTo>
                  <a:lnTo>
                    <a:pt x="653" y="471"/>
                  </a:lnTo>
                  <a:lnTo>
                    <a:pt x="647" y="463"/>
                  </a:lnTo>
                  <a:lnTo>
                    <a:pt x="656" y="428"/>
                  </a:lnTo>
                  <a:lnTo>
                    <a:pt x="678" y="405"/>
                  </a:lnTo>
                  <a:lnTo>
                    <a:pt x="684" y="387"/>
                  </a:lnTo>
                  <a:lnTo>
                    <a:pt x="693" y="374"/>
                  </a:lnTo>
                  <a:lnTo>
                    <a:pt x="695" y="364"/>
                  </a:lnTo>
                  <a:lnTo>
                    <a:pt x="682" y="310"/>
                  </a:lnTo>
                  <a:lnTo>
                    <a:pt x="674" y="300"/>
                  </a:lnTo>
                  <a:lnTo>
                    <a:pt x="672" y="286"/>
                  </a:lnTo>
                  <a:lnTo>
                    <a:pt x="676" y="278"/>
                  </a:lnTo>
                  <a:lnTo>
                    <a:pt x="680" y="276"/>
                  </a:lnTo>
                  <a:lnTo>
                    <a:pt x="666" y="255"/>
                  </a:lnTo>
                  <a:lnTo>
                    <a:pt x="653" y="245"/>
                  </a:lnTo>
                  <a:lnTo>
                    <a:pt x="625" y="239"/>
                  </a:lnTo>
                  <a:lnTo>
                    <a:pt x="614" y="232"/>
                  </a:lnTo>
                  <a:lnTo>
                    <a:pt x="606" y="230"/>
                  </a:lnTo>
                  <a:lnTo>
                    <a:pt x="582" y="214"/>
                  </a:lnTo>
                  <a:lnTo>
                    <a:pt x="573" y="212"/>
                  </a:lnTo>
                  <a:lnTo>
                    <a:pt x="561" y="214"/>
                  </a:lnTo>
                  <a:lnTo>
                    <a:pt x="557" y="212"/>
                  </a:lnTo>
                  <a:lnTo>
                    <a:pt x="538" y="208"/>
                  </a:lnTo>
                  <a:lnTo>
                    <a:pt x="518" y="212"/>
                  </a:lnTo>
                  <a:lnTo>
                    <a:pt x="508" y="224"/>
                  </a:lnTo>
                  <a:lnTo>
                    <a:pt x="514" y="243"/>
                  </a:lnTo>
                  <a:lnTo>
                    <a:pt x="522" y="253"/>
                  </a:lnTo>
                  <a:lnTo>
                    <a:pt x="520" y="259"/>
                  </a:lnTo>
                  <a:lnTo>
                    <a:pt x="483" y="276"/>
                  </a:lnTo>
                  <a:lnTo>
                    <a:pt x="483" y="319"/>
                  </a:lnTo>
                  <a:lnTo>
                    <a:pt x="475" y="323"/>
                  </a:lnTo>
                  <a:lnTo>
                    <a:pt x="470" y="333"/>
                  </a:lnTo>
                  <a:lnTo>
                    <a:pt x="468" y="329"/>
                  </a:lnTo>
                  <a:lnTo>
                    <a:pt x="464" y="306"/>
                  </a:lnTo>
                  <a:lnTo>
                    <a:pt x="458" y="298"/>
                  </a:lnTo>
                  <a:lnTo>
                    <a:pt x="450" y="304"/>
                  </a:lnTo>
                  <a:lnTo>
                    <a:pt x="442" y="313"/>
                  </a:lnTo>
                  <a:lnTo>
                    <a:pt x="421" y="331"/>
                  </a:lnTo>
                  <a:lnTo>
                    <a:pt x="419" y="347"/>
                  </a:lnTo>
                  <a:lnTo>
                    <a:pt x="409" y="360"/>
                  </a:lnTo>
                  <a:lnTo>
                    <a:pt x="409" y="411"/>
                  </a:lnTo>
                  <a:lnTo>
                    <a:pt x="413" y="419"/>
                  </a:lnTo>
                  <a:lnTo>
                    <a:pt x="403" y="426"/>
                  </a:lnTo>
                  <a:lnTo>
                    <a:pt x="396" y="499"/>
                  </a:lnTo>
                  <a:lnTo>
                    <a:pt x="433" y="573"/>
                  </a:lnTo>
                  <a:lnTo>
                    <a:pt x="434" y="635"/>
                  </a:lnTo>
                  <a:lnTo>
                    <a:pt x="403" y="738"/>
                  </a:lnTo>
                  <a:lnTo>
                    <a:pt x="380" y="756"/>
                  </a:lnTo>
                  <a:lnTo>
                    <a:pt x="590" y="738"/>
                  </a:lnTo>
                  <a:lnTo>
                    <a:pt x="590" y="744"/>
                  </a:lnTo>
                  <a:lnTo>
                    <a:pt x="729" y="728"/>
                  </a:lnTo>
                  <a:lnTo>
                    <a:pt x="756" y="688"/>
                  </a:lnTo>
                  <a:lnTo>
                    <a:pt x="756" y="688"/>
                  </a:lnTo>
                  <a:close/>
                </a:path>
              </a:pathLst>
            </a:custGeom>
            <a:solidFill>
              <a:schemeClr val="accent6">
                <a:lumMod val="50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1" name="Freeform 80"/>
            <p:cNvSpPr>
              <a:spLocks/>
            </p:cNvSpPr>
            <p:nvPr/>
          </p:nvSpPr>
          <p:spPr bwMode="auto">
            <a:xfrm>
              <a:off x="3434689" y="3148305"/>
              <a:ext cx="174031" cy="87016"/>
            </a:xfrm>
            <a:custGeom>
              <a:avLst/>
              <a:gdLst/>
              <a:ahLst/>
              <a:cxnLst>
                <a:cxn ang="0">
                  <a:pos x="4" y="175"/>
                </a:cxn>
                <a:cxn ang="0">
                  <a:pos x="0" y="175"/>
                </a:cxn>
                <a:cxn ang="0">
                  <a:pos x="4" y="78"/>
                </a:cxn>
                <a:cxn ang="0">
                  <a:pos x="191" y="31"/>
                </a:cxn>
                <a:cxn ang="0">
                  <a:pos x="222" y="2"/>
                </a:cxn>
                <a:cxn ang="0">
                  <a:pos x="232" y="0"/>
                </a:cxn>
                <a:cxn ang="0">
                  <a:pos x="259" y="33"/>
                </a:cxn>
                <a:cxn ang="0">
                  <a:pos x="254" y="39"/>
                </a:cxn>
                <a:cxn ang="0">
                  <a:pos x="250" y="56"/>
                </a:cxn>
                <a:cxn ang="0">
                  <a:pos x="246" y="60"/>
                </a:cxn>
                <a:cxn ang="0">
                  <a:pos x="242" y="68"/>
                </a:cxn>
                <a:cxn ang="0">
                  <a:pos x="244" y="78"/>
                </a:cxn>
                <a:cxn ang="0">
                  <a:pos x="246" y="80"/>
                </a:cxn>
                <a:cxn ang="0">
                  <a:pos x="265" y="84"/>
                </a:cxn>
                <a:cxn ang="0">
                  <a:pos x="275" y="89"/>
                </a:cxn>
                <a:cxn ang="0">
                  <a:pos x="283" y="109"/>
                </a:cxn>
                <a:cxn ang="0">
                  <a:pos x="291" y="113"/>
                </a:cxn>
                <a:cxn ang="0">
                  <a:pos x="304" y="130"/>
                </a:cxn>
                <a:cxn ang="0">
                  <a:pos x="341" y="134"/>
                </a:cxn>
                <a:cxn ang="0">
                  <a:pos x="355" y="128"/>
                </a:cxn>
                <a:cxn ang="0">
                  <a:pos x="355" y="121"/>
                </a:cxn>
                <a:cxn ang="0">
                  <a:pos x="349" y="99"/>
                </a:cxn>
                <a:cxn ang="0">
                  <a:pos x="355" y="97"/>
                </a:cxn>
                <a:cxn ang="0">
                  <a:pos x="357" y="101"/>
                </a:cxn>
                <a:cxn ang="0">
                  <a:pos x="366" y="124"/>
                </a:cxn>
                <a:cxn ang="0">
                  <a:pos x="365" y="130"/>
                </a:cxn>
                <a:cxn ang="0">
                  <a:pos x="347" y="148"/>
                </a:cxn>
                <a:cxn ang="0">
                  <a:pos x="337" y="150"/>
                </a:cxn>
                <a:cxn ang="0">
                  <a:pos x="318" y="163"/>
                </a:cxn>
                <a:cxn ang="0">
                  <a:pos x="308" y="163"/>
                </a:cxn>
                <a:cxn ang="0">
                  <a:pos x="300" y="154"/>
                </a:cxn>
                <a:cxn ang="0">
                  <a:pos x="294" y="154"/>
                </a:cxn>
                <a:cxn ang="0">
                  <a:pos x="273" y="175"/>
                </a:cxn>
                <a:cxn ang="0">
                  <a:pos x="259" y="181"/>
                </a:cxn>
                <a:cxn ang="0">
                  <a:pos x="254" y="183"/>
                </a:cxn>
                <a:cxn ang="0">
                  <a:pos x="246" y="165"/>
                </a:cxn>
                <a:cxn ang="0">
                  <a:pos x="218" y="156"/>
                </a:cxn>
                <a:cxn ang="0">
                  <a:pos x="217" y="142"/>
                </a:cxn>
                <a:cxn ang="0">
                  <a:pos x="211" y="144"/>
                </a:cxn>
                <a:cxn ang="0">
                  <a:pos x="207" y="124"/>
                </a:cxn>
                <a:cxn ang="0">
                  <a:pos x="74" y="158"/>
                </a:cxn>
                <a:cxn ang="0">
                  <a:pos x="72" y="163"/>
                </a:cxn>
                <a:cxn ang="0">
                  <a:pos x="69" y="160"/>
                </a:cxn>
                <a:cxn ang="0">
                  <a:pos x="4" y="175"/>
                </a:cxn>
              </a:cxnLst>
              <a:rect l="0" t="0" r="r" b="b"/>
              <a:pathLst>
                <a:path w="366" h="183">
                  <a:moveTo>
                    <a:pt x="4" y="175"/>
                  </a:moveTo>
                  <a:lnTo>
                    <a:pt x="0" y="175"/>
                  </a:lnTo>
                  <a:lnTo>
                    <a:pt x="4" y="78"/>
                  </a:lnTo>
                  <a:lnTo>
                    <a:pt x="191" y="31"/>
                  </a:lnTo>
                  <a:lnTo>
                    <a:pt x="222" y="2"/>
                  </a:lnTo>
                  <a:lnTo>
                    <a:pt x="232" y="0"/>
                  </a:lnTo>
                  <a:lnTo>
                    <a:pt x="259" y="33"/>
                  </a:lnTo>
                  <a:lnTo>
                    <a:pt x="254" y="39"/>
                  </a:lnTo>
                  <a:lnTo>
                    <a:pt x="250" y="56"/>
                  </a:lnTo>
                  <a:lnTo>
                    <a:pt x="246" y="60"/>
                  </a:lnTo>
                  <a:lnTo>
                    <a:pt x="242" y="68"/>
                  </a:lnTo>
                  <a:lnTo>
                    <a:pt x="244" y="78"/>
                  </a:lnTo>
                  <a:lnTo>
                    <a:pt x="246" y="80"/>
                  </a:lnTo>
                  <a:lnTo>
                    <a:pt x="265" y="84"/>
                  </a:lnTo>
                  <a:lnTo>
                    <a:pt x="275" y="89"/>
                  </a:lnTo>
                  <a:lnTo>
                    <a:pt x="283" y="109"/>
                  </a:lnTo>
                  <a:lnTo>
                    <a:pt x="291" y="113"/>
                  </a:lnTo>
                  <a:lnTo>
                    <a:pt x="304" y="130"/>
                  </a:lnTo>
                  <a:lnTo>
                    <a:pt x="341" y="134"/>
                  </a:lnTo>
                  <a:lnTo>
                    <a:pt x="355" y="128"/>
                  </a:lnTo>
                  <a:lnTo>
                    <a:pt x="355" y="121"/>
                  </a:lnTo>
                  <a:lnTo>
                    <a:pt x="349" y="99"/>
                  </a:lnTo>
                  <a:lnTo>
                    <a:pt x="355" y="97"/>
                  </a:lnTo>
                  <a:lnTo>
                    <a:pt x="357" y="101"/>
                  </a:lnTo>
                  <a:lnTo>
                    <a:pt x="366" y="124"/>
                  </a:lnTo>
                  <a:lnTo>
                    <a:pt x="365" y="130"/>
                  </a:lnTo>
                  <a:lnTo>
                    <a:pt x="347" y="148"/>
                  </a:lnTo>
                  <a:lnTo>
                    <a:pt x="337" y="150"/>
                  </a:lnTo>
                  <a:lnTo>
                    <a:pt x="318" y="163"/>
                  </a:lnTo>
                  <a:lnTo>
                    <a:pt x="308" y="163"/>
                  </a:lnTo>
                  <a:lnTo>
                    <a:pt x="300" y="154"/>
                  </a:lnTo>
                  <a:lnTo>
                    <a:pt x="294" y="154"/>
                  </a:lnTo>
                  <a:lnTo>
                    <a:pt x="273" y="175"/>
                  </a:lnTo>
                  <a:lnTo>
                    <a:pt x="259" y="181"/>
                  </a:lnTo>
                  <a:lnTo>
                    <a:pt x="254" y="183"/>
                  </a:lnTo>
                  <a:lnTo>
                    <a:pt x="246" y="165"/>
                  </a:lnTo>
                  <a:lnTo>
                    <a:pt x="218" y="156"/>
                  </a:lnTo>
                  <a:lnTo>
                    <a:pt x="217" y="142"/>
                  </a:lnTo>
                  <a:lnTo>
                    <a:pt x="211" y="144"/>
                  </a:lnTo>
                  <a:lnTo>
                    <a:pt x="207" y="124"/>
                  </a:lnTo>
                  <a:lnTo>
                    <a:pt x="74" y="158"/>
                  </a:lnTo>
                  <a:lnTo>
                    <a:pt x="72" y="163"/>
                  </a:lnTo>
                  <a:lnTo>
                    <a:pt x="69" y="160"/>
                  </a:lnTo>
                  <a:lnTo>
                    <a:pt x="4" y="175"/>
                  </a:lnTo>
                  <a:close/>
                </a:path>
              </a:pathLst>
            </a:custGeom>
            <a:solidFill>
              <a:schemeClr val="accent6">
                <a:lumMod val="75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3182201" y="3400318"/>
              <a:ext cx="230615" cy="109364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10" y="138"/>
                </a:cxn>
                <a:cxn ang="0">
                  <a:pos x="43" y="97"/>
                </a:cxn>
                <a:cxn ang="0">
                  <a:pos x="58" y="97"/>
                </a:cxn>
                <a:cxn ang="0">
                  <a:pos x="74" y="68"/>
                </a:cxn>
                <a:cxn ang="0">
                  <a:pos x="78" y="76"/>
                </a:cxn>
                <a:cxn ang="0">
                  <a:pos x="107" y="78"/>
                </a:cxn>
                <a:cxn ang="0">
                  <a:pos x="107" y="70"/>
                </a:cxn>
                <a:cxn ang="0">
                  <a:pos x="109" y="64"/>
                </a:cxn>
                <a:cxn ang="0">
                  <a:pos x="132" y="49"/>
                </a:cxn>
                <a:cxn ang="0">
                  <a:pos x="167" y="54"/>
                </a:cxn>
                <a:cxn ang="0">
                  <a:pos x="165" y="62"/>
                </a:cxn>
                <a:cxn ang="0">
                  <a:pos x="173" y="64"/>
                </a:cxn>
                <a:cxn ang="0">
                  <a:pos x="179" y="68"/>
                </a:cxn>
                <a:cxn ang="0">
                  <a:pos x="183" y="80"/>
                </a:cxn>
                <a:cxn ang="0">
                  <a:pos x="206" y="91"/>
                </a:cxn>
                <a:cxn ang="0">
                  <a:pos x="214" y="111"/>
                </a:cxn>
                <a:cxn ang="0">
                  <a:pos x="239" y="119"/>
                </a:cxn>
                <a:cxn ang="0">
                  <a:pos x="259" y="130"/>
                </a:cxn>
                <a:cxn ang="0">
                  <a:pos x="282" y="132"/>
                </a:cxn>
                <a:cxn ang="0">
                  <a:pos x="270" y="148"/>
                </a:cxn>
                <a:cxn ang="0">
                  <a:pos x="265" y="162"/>
                </a:cxn>
                <a:cxn ang="0">
                  <a:pos x="267" y="199"/>
                </a:cxn>
                <a:cxn ang="0">
                  <a:pos x="304" y="206"/>
                </a:cxn>
                <a:cxn ang="0">
                  <a:pos x="323" y="210"/>
                </a:cxn>
                <a:cxn ang="0">
                  <a:pos x="350" y="220"/>
                </a:cxn>
                <a:cxn ang="0">
                  <a:pos x="350" y="195"/>
                </a:cxn>
                <a:cxn ang="0">
                  <a:pos x="344" y="183"/>
                </a:cxn>
                <a:cxn ang="0">
                  <a:pos x="331" y="148"/>
                </a:cxn>
                <a:cxn ang="0">
                  <a:pos x="317" y="84"/>
                </a:cxn>
                <a:cxn ang="0">
                  <a:pos x="358" y="23"/>
                </a:cxn>
                <a:cxn ang="0">
                  <a:pos x="368" y="27"/>
                </a:cxn>
                <a:cxn ang="0">
                  <a:pos x="370" y="43"/>
                </a:cxn>
                <a:cxn ang="0">
                  <a:pos x="358" y="56"/>
                </a:cxn>
                <a:cxn ang="0">
                  <a:pos x="354" y="78"/>
                </a:cxn>
                <a:cxn ang="0">
                  <a:pos x="360" y="95"/>
                </a:cxn>
                <a:cxn ang="0">
                  <a:pos x="354" y="119"/>
                </a:cxn>
                <a:cxn ang="0">
                  <a:pos x="368" y="119"/>
                </a:cxn>
                <a:cxn ang="0">
                  <a:pos x="368" y="156"/>
                </a:cxn>
                <a:cxn ang="0">
                  <a:pos x="364" y="173"/>
                </a:cxn>
                <a:cxn ang="0">
                  <a:pos x="385" y="197"/>
                </a:cxn>
                <a:cxn ang="0">
                  <a:pos x="409" y="195"/>
                </a:cxn>
                <a:cxn ang="0">
                  <a:pos x="424" y="226"/>
                </a:cxn>
                <a:cxn ang="0">
                  <a:pos x="477" y="210"/>
                </a:cxn>
                <a:cxn ang="0">
                  <a:pos x="483" y="169"/>
                </a:cxn>
                <a:cxn ang="0">
                  <a:pos x="415" y="167"/>
                </a:cxn>
                <a:cxn ang="0">
                  <a:pos x="374" y="0"/>
                </a:cxn>
              </a:cxnLst>
              <a:rect l="0" t="0" r="r" b="b"/>
              <a:pathLst>
                <a:path w="485" h="230">
                  <a:moveTo>
                    <a:pt x="374" y="0"/>
                  </a:moveTo>
                  <a:lnTo>
                    <a:pt x="0" y="70"/>
                  </a:lnTo>
                  <a:lnTo>
                    <a:pt x="0" y="70"/>
                  </a:lnTo>
                  <a:lnTo>
                    <a:pt x="10" y="138"/>
                  </a:lnTo>
                  <a:lnTo>
                    <a:pt x="29" y="121"/>
                  </a:lnTo>
                  <a:lnTo>
                    <a:pt x="43" y="97"/>
                  </a:lnTo>
                  <a:lnTo>
                    <a:pt x="48" y="93"/>
                  </a:lnTo>
                  <a:lnTo>
                    <a:pt x="58" y="97"/>
                  </a:lnTo>
                  <a:lnTo>
                    <a:pt x="72" y="78"/>
                  </a:lnTo>
                  <a:lnTo>
                    <a:pt x="74" y="68"/>
                  </a:lnTo>
                  <a:lnTo>
                    <a:pt x="78" y="70"/>
                  </a:lnTo>
                  <a:lnTo>
                    <a:pt x="78" y="76"/>
                  </a:lnTo>
                  <a:lnTo>
                    <a:pt x="95" y="80"/>
                  </a:lnTo>
                  <a:lnTo>
                    <a:pt x="107" y="78"/>
                  </a:lnTo>
                  <a:lnTo>
                    <a:pt x="111" y="74"/>
                  </a:lnTo>
                  <a:lnTo>
                    <a:pt x="107" y="70"/>
                  </a:lnTo>
                  <a:lnTo>
                    <a:pt x="111" y="68"/>
                  </a:lnTo>
                  <a:lnTo>
                    <a:pt x="109" y="64"/>
                  </a:lnTo>
                  <a:lnTo>
                    <a:pt x="124" y="60"/>
                  </a:lnTo>
                  <a:lnTo>
                    <a:pt x="132" y="49"/>
                  </a:lnTo>
                  <a:lnTo>
                    <a:pt x="154" y="58"/>
                  </a:lnTo>
                  <a:lnTo>
                    <a:pt x="167" y="54"/>
                  </a:lnTo>
                  <a:lnTo>
                    <a:pt x="169" y="60"/>
                  </a:lnTo>
                  <a:lnTo>
                    <a:pt x="165" y="62"/>
                  </a:lnTo>
                  <a:lnTo>
                    <a:pt x="169" y="68"/>
                  </a:lnTo>
                  <a:lnTo>
                    <a:pt x="173" y="64"/>
                  </a:lnTo>
                  <a:lnTo>
                    <a:pt x="173" y="70"/>
                  </a:lnTo>
                  <a:lnTo>
                    <a:pt x="179" y="68"/>
                  </a:lnTo>
                  <a:lnTo>
                    <a:pt x="175" y="76"/>
                  </a:lnTo>
                  <a:lnTo>
                    <a:pt x="183" y="80"/>
                  </a:lnTo>
                  <a:lnTo>
                    <a:pt x="185" y="89"/>
                  </a:lnTo>
                  <a:lnTo>
                    <a:pt x="206" y="91"/>
                  </a:lnTo>
                  <a:lnTo>
                    <a:pt x="216" y="97"/>
                  </a:lnTo>
                  <a:lnTo>
                    <a:pt x="214" y="111"/>
                  </a:lnTo>
                  <a:lnTo>
                    <a:pt x="222" y="119"/>
                  </a:lnTo>
                  <a:lnTo>
                    <a:pt x="239" y="119"/>
                  </a:lnTo>
                  <a:lnTo>
                    <a:pt x="247" y="128"/>
                  </a:lnTo>
                  <a:lnTo>
                    <a:pt x="259" y="130"/>
                  </a:lnTo>
                  <a:lnTo>
                    <a:pt x="265" y="123"/>
                  </a:lnTo>
                  <a:lnTo>
                    <a:pt x="282" y="132"/>
                  </a:lnTo>
                  <a:lnTo>
                    <a:pt x="270" y="148"/>
                  </a:lnTo>
                  <a:lnTo>
                    <a:pt x="270" y="148"/>
                  </a:lnTo>
                  <a:lnTo>
                    <a:pt x="272" y="156"/>
                  </a:lnTo>
                  <a:lnTo>
                    <a:pt x="265" y="162"/>
                  </a:lnTo>
                  <a:lnTo>
                    <a:pt x="263" y="195"/>
                  </a:lnTo>
                  <a:lnTo>
                    <a:pt x="267" y="199"/>
                  </a:lnTo>
                  <a:lnTo>
                    <a:pt x="282" y="199"/>
                  </a:lnTo>
                  <a:lnTo>
                    <a:pt x="304" y="206"/>
                  </a:lnTo>
                  <a:lnTo>
                    <a:pt x="315" y="204"/>
                  </a:lnTo>
                  <a:lnTo>
                    <a:pt x="323" y="210"/>
                  </a:lnTo>
                  <a:lnTo>
                    <a:pt x="339" y="212"/>
                  </a:lnTo>
                  <a:lnTo>
                    <a:pt x="350" y="220"/>
                  </a:lnTo>
                  <a:lnTo>
                    <a:pt x="364" y="224"/>
                  </a:lnTo>
                  <a:lnTo>
                    <a:pt x="350" y="195"/>
                  </a:lnTo>
                  <a:lnTo>
                    <a:pt x="335" y="185"/>
                  </a:lnTo>
                  <a:lnTo>
                    <a:pt x="344" y="183"/>
                  </a:lnTo>
                  <a:lnTo>
                    <a:pt x="344" y="179"/>
                  </a:lnTo>
                  <a:lnTo>
                    <a:pt x="331" y="148"/>
                  </a:lnTo>
                  <a:lnTo>
                    <a:pt x="325" y="97"/>
                  </a:lnTo>
                  <a:lnTo>
                    <a:pt x="317" y="84"/>
                  </a:lnTo>
                  <a:lnTo>
                    <a:pt x="350" y="49"/>
                  </a:lnTo>
                  <a:lnTo>
                    <a:pt x="358" y="23"/>
                  </a:lnTo>
                  <a:lnTo>
                    <a:pt x="364" y="23"/>
                  </a:lnTo>
                  <a:lnTo>
                    <a:pt x="368" y="27"/>
                  </a:lnTo>
                  <a:lnTo>
                    <a:pt x="372" y="31"/>
                  </a:lnTo>
                  <a:lnTo>
                    <a:pt x="370" y="43"/>
                  </a:lnTo>
                  <a:lnTo>
                    <a:pt x="366" y="50"/>
                  </a:lnTo>
                  <a:lnTo>
                    <a:pt x="358" y="56"/>
                  </a:lnTo>
                  <a:lnTo>
                    <a:pt x="352" y="68"/>
                  </a:lnTo>
                  <a:lnTo>
                    <a:pt x="354" y="78"/>
                  </a:lnTo>
                  <a:lnTo>
                    <a:pt x="360" y="87"/>
                  </a:lnTo>
                  <a:lnTo>
                    <a:pt x="360" y="95"/>
                  </a:lnTo>
                  <a:lnTo>
                    <a:pt x="350" y="113"/>
                  </a:lnTo>
                  <a:lnTo>
                    <a:pt x="354" y="119"/>
                  </a:lnTo>
                  <a:lnTo>
                    <a:pt x="364" y="117"/>
                  </a:lnTo>
                  <a:lnTo>
                    <a:pt x="368" y="119"/>
                  </a:lnTo>
                  <a:lnTo>
                    <a:pt x="376" y="148"/>
                  </a:lnTo>
                  <a:lnTo>
                    <a:pt x="368" y="156"/>
                  </a:lnTo>
                  <a:lnTo>
                    <a:pt x="364" y="163"/>
                  </a:lnTo>
                  <a:lnTo>
                    <a:pt x="364" y="173"/>
                  </a:lnTo>
                  <a:lnTo>
                    <a:pt x="370" y="185"/>
                  </a:lnTo>
                  <a:lnTo>
                    <a:pt x="385" y="197"/>
                  </a:lnTo>
                  <a:lnTo>
                    <a:pt x="399" y="193"/>
                  </a:lnTo>
                  <a:lnTo>
                    <a:pt x="409" y="195"/>
                  </a:lnTo>
                  <a:lnTo>
                    <a:pt x="420" y="214"/>
                  </a:lnTo>
                  <a:lnTo>
                    <a:pt x="424" y="226"/>
                  </a:lnTo>
                  <a:lnTo>
                    <a:pt x="430" y="230"/>
                  </a:lnTo>
                  <a:lnTo>
                    <a:pt x="477" y="210"/>
                  </a:lnTo>
                  <a:lnTo>
                    <a:pt x="471" y="195"/>
                  </a:lnTo>
                  <a:lnTo>
                    <a:pt x="483" y="169"/>
                  </a:lnTo>
                  <a:lnTo>
                    <a:pt x="485" y="152"/>
                  </a:lnTo>
                  <a:lnTo>
                    <a:pt x="415" y="167"/>
                  </a:lnTo>
                  <a:lnTo>
                    <a:pt x="374" y="0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chemeClr val="accent6">
                <a:lumMod val="75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3495077" y="2843513"/>
              <a:ext cx="190674" cy="291478"/>
            </a:xfrm>
            <a:custGeom>
              <a:avLst/>
              <a:gdLst/>
              <a:ahLst/>
              <a:cxnLst>
                <a:cxn ang="0">
                  <a:pos x="0" y="337"/>
                </a:cxn>
                <a:cxn ang="0">
                  <a:pos x="31" y="331"/>
                </a:cxn>
                <a:cxn ang="0">
                  <a:pos x="31" y="317"/>
                </a:cxn>
                <a:cxn ang="0">
                  <a:pos x="45" y="315"/>
                </a:cxn>
                <a:cxn ang="0">
                  <a:pos x="39" y="298"/>
                </a:cxn>
                <a:cxn ang="0">
                  <a:pos x="53" y="271"/>
                </a:cxn>
                <a:cxn ang="0">
                  <a:pos x="72" y="25"/>
                </a:cxn>
                <a:cxn ang="0">
                  <a:pos x="90" y="13"/>
                </a:cxn>
                <a:cxn ang="0">
                  <a:pos x="117" y="37"/>
                </a:cxn>
                <a:cxn ang="0">
                  <a:pos x="165" y="23"/>
                </a:cxn>
                <a:cxn ang="0">
                  <a:pos x="183" y="0"/>
                </a:cxn>
                <a:cxn ang="0">
                  <a:pos x="288" y="202"/>
                </a:cxn>
                <a:cxn ang="0">
                  <a:pos x="329" y="241"/>
                </a:cxn>
                <a:cxn ang="0">
                  <a:pos x="352" y="253"/>
                </a:cxn>
                <a:cxn ang="0">
                  <a:pos x="376" y="247"/>
                </a:cxn>
                <a:cxn ang="0">
                  <a:pos x="387" y="267"/>
                </a:cxn>
                <a:cxn ang="0">
                  <a:pos x="386" y="282"/>
                </a:cxn>
                <a:cxn ang="0">
                  <a:pos x="401" y="290"/>
                </a:cxn>
                <a:cxn ang="0">
                  <a:pos x="393" y="309"/>
                </a:cxn>
                <a:cxn ang="0">
                  <a:pos x="376" y="321"/>
                </a:cxn>
                <a:cxn ang="0">
                  <a:pos x="360" y="333"/>
                </a:cxn>
                <a:cxn ang="0">
                  <a:pos x="333" y="358"/>
                </a:cxn>
                <a:cxn ang="0">
                  <a:pos x="315" y="368"/>
                </a:cxn>
                <a:cxn ang="0">
                  <a:pos x="304" y="391"/>
                </a:cxn>
                <a:cxn ang="0">
                  <a:pos x="278" y="389"/>
                </a:cxn>
                <a:cxn ang="0">
                  <a:pos x="261" y="395"/>
                </a:cxn>
                <a:cxn ang="0">
                  <a:pos x="251" y="376"/>
                </a:cxn>
                <a:cxn ang="0">
                  <a:pos x="241" y="380"/>
                </a:cxn>
                <a:cxn ang="0">
                  <a:pos x="238" y="407"/>
                </a:cxn>
                <a:cxn ang="0">
                  <a:pos x="236" y="432"/>
                </a:cxn>
                <a:cxn ang="0">
                  <a:pos x="228" y="452"/>
                </a:cxn>
                <a:cxn ang="0">
                  <a:pos x="210" y="460"/>
                </a:cxn>
                <a:cxn ang="0">
                  <a:pos x="202" y="479"/>
                </a:cxn>
                <a:cxn ang="0">
                  <a:pos x="191" y="473"/>
                </a:cxn>
                <a:cxn ang="0">
                  <a:pos x="187" y="493"/>
                </a:cxn>
                <a:cxn ang="0">
                  <a:pos x="179" y="502"/>
                </a:cxn>
                <a:cxn ang="0">
                  <a:pos x="164" y="491"/>
                </a:cxn>
                <a:cxn ang="0">
                  <a:pos x="142" y="518"/>
                </a:cxn>
                <a:cxn ang="0">
                  <a:pos x="127" y="584"/>
                </a:cxn>
                <a:cxn ang="0">
                  <a:pos x="95" y="606"/>
                </a:cxn>
                <a:cxn ang="0">
                  <a:pos x="72" y="578"/>
                </a:cxn>
              </a:cxnLst>
              <a:rect l="0" t="0" r="r" b="b"/>
              <a:pathLst>
                <a:path w="401" h="613">
                  <a:moveTo>
                    <a:pt x="37" y="456"/>
                  </a:moveTo>
                  <a:lnTo>
                    <a:pt x="0" y="337"/>
                  </a:lnTo>
                  <a:lnTo>
                    <a:pt x="12" y="327"/>
                  </a:lnTo>
                  <a:lnTo>
                    <a:pt x="31" y="331"/>
                  </a:lnTo>
                  <a:lnTo>
                    <a:pt x="29" y="319"/>
                  </a:lnTo>
                  <a:lnTo>
                    <a:pt x="31" y="317"/>
                  </a:lnTo>
                  <a:lnTo>
                    <a:pt x="45" y="319"/>
                  </a:lnTo>
                  <a:lnTo>
                    <a:pt x="45" y="315"/>
                  </a:lnTo>
                  <a:lnTo>
                    <a:pt x="39" y="306"/>
                  </a:lnTo>
                  <a:lnTo>
                    <a:pt x="39" y="298"/>
                  </a:lnTo>
                  <a:lnTo>
                    <a:pt x="51" y="276"/>
                  </a:lnTo>
                  <a:lnTo>
                    <a:pt x="53" y="271"/>
                  </a:lnTo>
                  <a:lnTo>
                    <a:pt x="47" y="109"/>
                  </a:lnTo>
                  <a:lnTo>
                    <a:pt x="72" y="25"/>
                  </a:lnTo>
                  <a:lnTo>
                    <a:pt x="80" y="15"/>
                  </a:lnTo>
                  <a:lnTo>
                    <a:pt x="90" y="13"/>
                  </a:lnTo>
                  <a:lnTo>
                    <a:pt x="105" y="21"/>
                  </a:lnTo>
                  <a:lnTo>
                    <a:pt x="117" y="37"/>
                  </a:lnTo>
                  <a:lnTo>
                    <a:pt x="138" y="37"/>
                  </a:lnTo>
                  <a:lnTo>
                    <a:pt x="165" y="23"/>
                  </a:lnTo>
                  <a:lnTo>
                    <a:pt x="171" y="2"/>
                  </a:lnTo>
                  <a:lnTo>
                    <a:pt x="183" y="0"/>
                  </a:lnTo>
                  <a:lnTo>
                    <a:pt x="238" y="27"/>
                  </a:lnTo>
                  <a:lnTo>
                    <a:pt x="288" y="202"/>
                  </a:lnTo>
                  <a:lnTo>
                    <a:pt x="317" y="206"/>
                  </a:lnTo>
                  <a:lnTo>
                    <a:pt x="329" y="241"/>
                  </a:lnTo>
                  <a:lnTo>
                    <a:pt x="337" y="247"/>
                  </a:lnTo>
                  <a:lnTo>
                    <a:pt x="352" y="253"/>
                  </a:lnTo>
                  <a:lnTo>
                    <a:pt x="368" y="251"/>
                  </a:lnTo>
                  <a:lnTo>
                    <a:pt x="376" y="247"/>
                  </a:lnTo>
                  <a:lnTo>
                    <a:pt x="376" y="241"/>
                  </a:lnTo>
                  <a:lnTo>
                    <a:pt x="387" y="267"/>
                  </a:lnTo>
                  <a:lnTo>
                    <a:pt x="386" y="278"/>
                  </a:lnTo>
                  <a:lnTo>
                    <a:pt x="386" y="282"/>
                  </a:lnTo>
                  <a:lnTo>
                    <a:pt x="395" y="282"/>
                  </a:lnTo>
                  <a:lnTo>
                    <a:pt x="401" y="290"/>
                  </a:lnTo>
                  <a:lnTo>
                    <a:pt x="401" y="298"/>
                  </a:lnTo>
                  <a:lnTo>
                    <a:pt x="393" y="309"/>
                  </a:lnTo>
                  <a:lnTo>
                    <a:pt x="380" y="313"/>
                  </a:lnTo>
                  <a:lnTo>
                    <a:pt x="376" y="321"/>
                  </a:lnTo>
                  <a:lnTo>
                    <a:pt x="364" y="325"/>
                  </a:lnTo>
                  <a:lnTo>
                    <a:pt x="360" y="333"/>
                  </a:lnTo>
                  <a:lnTo>
                    <a:pt x="335" y="347"/>
                  </a:lnTo>
                  <a:lnTo>
                    <a:pt x="333" y="358"/>
                  </a:lnTo>
                  <a:lnTo>
                    <a:pt x="323" y="366"/>
                  </a:lnTo>
                  <a:lnTo>
                    <a:pt x="315" y="368"/>
                  </a:lnTo>
                  <a:lnTo>
                    <a:pt x="306" y="384"/>
                  </a:lnTo>
                  <a:lnTo>
                    <a:pt x="304" y="391"/>
                  </a:lnTo>
                  <a:lnTo>
                    <a:pt x="298" y="397"/>
                  </a:lnTo>
                  <a:lnTo>
                    <a:pt x="278" y="389"/>
                  </a:lnTo>
                  <a:lnTo>
                    <a:pt x="271" y="395"/>
                  </a:lnTo>
                  <a:lnTo>
                    <a:pt x="261" y="395"/>
                  </a:lnTo>
                  <a:lnTo>
                    <a:pt x="255" y="387"/>
                  </a:lnTo>
                  <a:lnTo>
                    <a:pt x="251" y="376"/>
                  </a:lnTo>
                  <a:lnTo>
                    <a:pt x="247" y="376"/>
                  </a:lnTo>
                  <a:lnTo>
                    <a:pt x="241" y="380"/>
                  </a:lnTo>
                  <a:lnTo>
                    <a:pt x="236" y="389"/>
                  </a:lnTo>
                  <a:lnTo>
                    <a:pt x="238" y="407"/>
                  </a:lnTo>
                  <a:lnTo>
                    <a:pt x="234" y="421"/>
                  </a:lnTo>
                  <a:lnTo>
                    <a:pt x="236" y="432"/>
                  </a:lnTo>
                  <a:lnTo>
                    <a:pt x="232" y="450"/>
                  </a:lnTo>
                  <a:lnTo>
                    <a:pt x="228" y="452"/>
                  </a:lnTo>
                  <a:lnTo>
                    <a:pt x="216" y="452"/>
                  </a:lnTo>
                  <a:lnTo>
                    <a:pt x="210" y="460"/>
                  </a:lnTo>
                  <a:lnTo>
                    <a:pt x="208" y="473"/>
                  </a:lnTo>
                  <a:lnTo>
                    <a:pt x="202" y="479"/>
                  </a:lnTo>
                  <a:lnTo>
                    <a:pt x="197" y="481"/>
                  </a:lnTo>
                  <a:lnTo>
                    <a:pt x="191" y="473"/>
                  </a:lnTo>
                  <a:lnTo>
                    <a:pt x="187" y="475"/>
                  </a:lnTo>
                  <a:lnTo>
                    <a:pt x="187" y="493"/>
                  </a:lnTo>
                  <a:lnTo>
                    <a:pt x="183" y="502"/>
                  </a:lnTo>
                  <a:lnTo>
                    <a:pt x="179" y="502"/>
                  </a:lnTo>
                  <a:lnTo>
                    <a:pt x="169" y="491"/>
                  </a:lnTo>
                  <a:lnTo>
                    <a:pt x="164" y="491"/>
                  </a:lnTo>
                  <a:lnTo>
                    <a:pt x="150" y="500"/>
                  </a:lnTo>
                  <a:lnTo>
                    <a:pt x="142" y="518"/>
                  </a:lnTo>
                  <a:lnTo>
                    <a:pt x="142" y="537"/>
                  </a:lnTo>
                  <a:lnTo>
                    <a:pt x="127" y="584"/>
                  </a:lnTo>
                  <a:lnTo>
                    <a:pt x="105" y="613"/>
                  </a:lnTo>
                  <a:lnTo>
                    <a:pt x="95" y="606"/>
                  </a:lnTo>
                  <a:lnTo>
                    <a:pt x="93" y="594"/>
                  </a:lnTo>
                  <a:lnTo>
                    <a:pt x="72" y="578"/>
                  </a:lnTo>
                  <a:lnTo>
                    <a:pt x="37" y="456"/>
                  </a:lnTo>
                  <a:close/>
                </a:path>
              </a:pathLst>
            </a:custGeom>
            <a:solidFill>
              <a:schemeClr val="accent6">
                <a:lumMod val="50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2477517" y="3922887"/>
              <a:ext cx="276738" cy="248208"/>
            </a:xfrm>
            <a:custGeom>
              <a:avLst/>
              <a:gdLst/>
              <a:ahLst/>
              <a:cxnLst>
                <a:cxn ang="0">
                  <a:pos x="456" y="343"/>
                </a:cxn>
                <a:cxn ang="0">
                  <a:pos x="424" y="376"/>
                </a:cxn>
                <a:cxn ang="0">
                  <a:pos x="463" y="388"/>
                </a:cxn>
                <a:cxn ang="0">
                  <a:pos x="489" y="374"/>
                </a:cxn>
                <a:cxn ang="0">
                  <a:pos x="500" y="399"/>
                </a:cxn>
                <a:cxn ang="0">
                  <a:pos x="520" y="388"/>
                </a:cxn>
                <a:cxn ang="0">
                  <a:pos x="549" y="378"/>
                </a:cxn>
                <a:cxn ang="0">
                  <a:pos x="551" y="411"/>
                </a:cxn>
                <a:cxn ang="0">
                  <a:pos x="518" y="448"/>
                </a:cxn>
                <a:cxn ang="0">
                  <a:pos x="535" y="473"/>
                </a:cxn>
                <a:cxn ang="0">
                  <a:pos x="582" y="501"/>
                </a:cxn>
                <a:cxn ang="0">
                  <a:pos x="555" y="522"/>
                </a:cxn>
                <a:cxn ang="0">
                  <a:pos x="506" y="485"/>
                </a:cxn>
                <a:cxn ang="0">
                  <a:pos x="479" y="471"/>
                </a:cxn>
                <a:cxn ang="0">
                  <a:pos x="477" y="483"/>
                </a:cxn>
                <a:cxn ang="0">
                  <a:pos x="461" y="508"/>
                </a:cxn>
                <a:cxn ang="0">
                  <a:pos x="419" y="510"/>
                </a:cxn>
                <a:cxn ang="0">
                  <a:pos x="389" y="514"/>
                </a:cxn>
                <a:cxn ang="0">
                  <a:pos x="364" y="503"/>
                </a:cxn>
                <a:cxn ang="0">
                  <a:pos x="315" y="468"/>
                </a:cxn>
                <a:cxn ang="0">
                  <a:pos x="286" y="450"/>
                </a:cxn>
                <a:cxn ang="0">
                  <a:pos x="232" y="434"/>
                </a:cxn>
                <a:cxn ang="0">
                  <a:pos x="226" y="454"/>
                </a:cxn>
                <a:cxn ang="0">
                  <a:pos x="91" y="440"/>
                </a:cxn>
                <a:cxn ang="0">
                  <a:pos x="15" y="438"/>
                </a:cxn>
                <a:cxn ang="0">
                  <a:pos x="33" y="413"/>
                </a:cxn>
                <a:cxn ang="0">
                  <a:pos x="45" y="392"/>
                </a:cxn>
                <a:cxn ang="0">
                  <a:pos x="37" y="366"/>
                </a:cxn>
                <a:cxn ang="0">
                  <a:pos x="39" y="339"/>
                </a:cxn>
                <a:cxn ang="0">
                  <a:pos x="56" y="292"/>
                </a:cxn>
                <a:cxn ang="0">
                  <a:pos x="56" y="277"/>
                </a:cxn>
                <a:cxn ang="0">
                  <a:pos x="58" y="265"/>
                </a:cxn>
                <a:cxn ang="0">
                  <a:pos x="56" y="251"/>
                </a:cxn>
                <a:cxn ang="0">
                  <a:pos x="54" y="251"/>
                </a:cxn>
                <a:cxn ang="0">
                  <a:pos x="47" y="228"/>
                </a:cxn>
                <a:cxn ang="0">
                  <a:pos x="39" y="208"/>
                </a:cxn>
                <a:cxn ang="0">
                  <a:pos x="29" y="183"/>
                </a:cxn>
                <a:cxn ang="0">
                  <a:pos x="2" y="144"/>
                </a:cxn>
                <a:cxn ang="0">
                  <a:pos x="325" y="0"/>
                </a:cxn>
                <a:cxn ang="0">
                  <a:pos x="335" y="10"/>
                </a:cxn>
                <a:cxn ang="0">
                  <a:pos x="335" y="41"/>
                </a:cxn>
                <a:cxn ang="0">
                  <a:pos x="333" y="60"/>
                </a:cxn>
                <a:cxn ang="0">
                  <a:pos x="356" y="89"/>
                </a:cxn>
                <a:cxn ang="0">
                  <a:pos x="335" y="117"/>
                </a:cxn>
                <a:cxn ang="0">
                  <a:pos x="308" y="160"/>
                </a:cxn>
                <a:cxn ang="0">
                  <a:pos x="290" y="202"/>
                </a:cxn>
                <a:cxn ang="0">
                  <a:pos x="292" y="232"/>
                </a:cxn>
                <a:cxn ang="0">
                  <a:pos x="288" y="263"/>
                </a:cxn>
                <a:cxn ang="0">
                  <a:pos x="278" y="273"/>
                </a:cxn>
                <a:cxn ang="0">
                  <a:pos x="489" y="306"/>
                </a:cxn>
                <a:cxn ang="0">
                  <a:pos x="510" y="333"/>
                </a:cxn>
              </a:cxnLst>
              <a:rect l="0" t="0" r="r" b="b"/>
              <a:pathLst>
                <a:path w="582" h="522">
                  <a:moveTo>
                    <a:pt x="520" y="360"/>
                  </a:moveTo>
                  <a:lnTo>
                    <a:pt x="456" y="343"/>
                  </a:lnTo>
                  <a:lnTo>
                    <a:pt x="430" y="354"/>
                  </a:lnTo>
                  <a:lnTo>
                    <a:pt x="424" y="376"/>
                  </a:lnTo>
                  <a:lnTo>
                    <a:pt x="442" y="392"/>
                  </a:lnTo>
                  <a:lnTo>
                    <a:pt x="463" y="388"/>
                  </a:lnTo>
                  <a:lnTo>
                    <a:pt x="479" y="376"/>
                  </a:lnTo>
                  <a:lnTo>
                    <a:pt x="489" y="374"/>
                  </a:lnTo>
                  <a:lnTo>
                    <a:pt x="493" y="376"/>
                  </a:lnTo>
                  <a:lnTo>
                    <a:pt x="500" y="399"/>
                  </a:lnTo>
                  <a:lnTo>
                    <a:pt x="508" y="399"/>
                  </a:lnTo>
                  <a:lnTo>
                    <a:pt x="520" y="388"/>
                  </a:lnTo>
                  <a:lnTo>
                    <a:pt x="543" y="376"/>
                  </a:lnTo>
                  <a:lnTo>
                    <a:pt x="549" y="378"/>
                  </a:lnTo>
                  <a:lnTo>
                    <a:pt x="555" y="382"/>
                  </a:lnTo>
                  <a:lnTo>
                    <a:pt x="551" y="411"/>
                  </a:lnTo>
                  <a:lnTo>
                    <a:pt x="528" y="430"/>
                  </a:lnTo>
                  <a:lnTo>
                    <a:pt x="518" y="448"/>
                  </a:lnTo>
                  <a:lnTo>
                    <a:pt x="518" y="454"/>
                  </a:lnTo>
                  <a:lnTo>
                    <a:pt x="535" y="473"/>
                  </a:lnTo>
                  <a:lnTo>
                    <a:pt x="570" y="489"/>
                  </a:lnTo>
                  <a:lnTo>
                    <a:pt x="582" y="501"/>
                  </a:lnTo>
                  <a:lnTo>
                    <a:pt x="578" y="512"/>
                  </a:lnTo>
                  <a:lnTo>
                    <a:pt x="555" y="522"/>
                  </a:lnTo>
                  <a:lnTo>
                    <a:pt x="532" y="495"/>
                  </a:lnTo>
                  <a:lnTo>
                    <a:pt x="506" y="485"/>
                  </a:lnTo>
                  <a:lnTo>
                    <a:pt x="491" y="471"/>
                  </a:lnTo>
                  <a:lnTo>
                    <a:pt x="479" y="471"/>
                  </a:lnTo>
                  <a:lnTo>
                    <a:pt x="475" y="475"/>
                  </a:lnTo>
                  <a:lnTo>
                    <a:pt x="477" y="483"/>
                  </a:lnTo>
                  <a:lnTo>
                    <a:pt x="475" y="489"/>
                  </a:lnTo>
                  <a:lnTo>
                    <a:pt x="461" y="508"/>
                  </a:lnTo>
                  <a:lnTo>
                    <a:pt x="428" y="505"/>
                  </a:lnTo>
                  <a:lnTo>
                    <a:pt x="419" y="510"/>
                  </a:lnTo>
                  <a:lnTo>
                    <a:pt x="407" y="505"/>
                  </a:lnTo>
                  <a:lnTo>
                    <a:pt x="389" y="514"/>
                  </a:lnTo>
                  <a:lnTo>
                    <a:pt x="370" y="508"/>
                  </a:lnTo>
                  <a:lnTo>
                    <a:pt x="364" y="503"/>
                  </a:lnTo>
                  <a:lnTo>
                    <a:pt x="341" y="503"/>
                  </a:lnTo>
                  <a:lnTo>
                    <a:pt x="315" y="468"/>
                  </a:lnTo>
                  <a:lnTo>
                    <a:pt x="302" y="466"/>
                  </a:lnTo>
                  <a:lnTo>
                    <a:pt x="286" y="450"/>
                  </a:lnTo>
                  <a:lnTo>
                    <a:pt x="253" y="434"/>
                  </a:lnTo>
                  <a:lnTo>
                    <a:pt x="232" y="434"/>
                  </a:lnTo>
                  <a:lnTo>
                    <a:pt x="226" y="442"/>
                  </a:lnTo>
                  <a:lnTo>
                    <a:pt x="226" y="454"/>
                  </a:lnTo>
                  <a:lnTo>
                    <a:pt x="214" y="466"/>
                  </a:lnTo>
                  <a:lnTo>
                    <a:pt x="91" y="440"/>
                  </a:lnTo>
                  <a:lnTo>
                    <a:pt x="27" y="452"/>
                  </a:lnTo>
                  <a:lnTo>
                    <a:pt x="15" y="438"/>
                  </a:lnTo>
                  <a:lnTo>
                    <a:pt x="27" y="427"/>
                  </a:lnTo>
                  <a:lnTo>
                    <a:pt x="33" y="413"/>
                  </a:lnTo>
                  <a:lnTo>
                    <a:pt x="41" y="403"/>
                  </a:lnTo>
                  <a:lnTo>
                    <a:pt x="45" y="392"/>
                  </a:lnTo>
                  <a:lnTo>
                    <a:pt x="43" y="374"/>
                  </a:lnTo>
                  <a:lnTo>
                    <a:pt x="37" y="366"/>
                  </a:lnTo>
                  <a:lnTo>
                    <a:pt x="43" y="351"/>
                  </a:lnTo>
                  <a:lnTo>
                    <a:pt x="39" y="339"/>
                  </a:lnTo>
                  <a:lnTo>
                    <a:pt x="58" y="302"/>
                  </a:lnTo>
                  <a:lnTo>
                    <a:pt x="56" y="292"/>
                  </a:lnTo>
                  <a:lnTo>
                    <a:pt x="62" y="284"/>
                  </a:lnTo>
                  <a:lnTo>
                    <a:pt x="56" y="277"/>
                  </a:lnTo>
                  <a:lnTo>
                    <a:pt x="64" y="273"/>
                  </a:lnTo>
                  <a:lnTo>
                    <a:pt x="58" y="265"/>
                  </a:lnTo>
                  <a:lnTo>
                    <a:pt x="60" y="253"/>
                  </a:lnTo>
                  <a:lnTo>
                    <a:pt x="56" y="251"/>
                  </a:lnTo>
                  <a:lnTo>
                    <a:pt x="58" y="251"/>
                  </a:lnTo>
                  <a:lnTo>
                    <a:pt x="54" y="251"/>
                  </a:lnTo>
                  <a:lnTo>
                    <a:pt x="45" y="236"/>
                  </a:lnTo>
                  <a:lnTo>
                    <a:pt x="47" y="228"/>
                  </a:lnTo>
                  <a:lnTo>
                    <a:pt x="37" y="214"/>
                  </a:lnTo>
                  <a:lnTo>
                    <a:pt x="39" y="208"/>
                  </a:lnTo>
                  <a:lnTo>
                    <a:pt x="27" y="199"/>
                  </a:lnTo>
                  <a:lnTo>
                    <a:pt x="29" y="183"/>
                  </a:lnTo>
                  <a:lnTo>
                    <a:pt x="25" y="171"/>
                  </a:lnTo>
                  <a:lnTo>
                    <a:pt x="2" y="144"/>
                  </a:lnTo>
                  <a:lnTo>
                    <a:pt x="0" y="8"/>
                  </a:lnTo>
                  <a:lnTo>
                    <a:pt x="325" y="0"/>
                  </a:lnTo>
                  <a:lnTo>
                    <a:pt x="323" y="4"/>
                  </a:lnTo>
                  <a:lnTo>
                    <a:pt x="335" y="10"/>
                  </a:lnTo>
                  <a:lnTo>
                    <a:pt x="325" y="33"/>
                  </a:lnTo>
                  <a:lnTo>
                    <a:pt x="335" y="41"/>
                  </a:lnTo>
                  <a:lnTo>
                    <a:pt x="325" y="49"/>
                  </a:lnTo>
                  <a:lnTo>
                    <a:pt x="333" y="60"/>
                  </a:lnTo>
                  <a:lnTo>
                    <a:pt x="333" y="72"/>
                  </a:lnTo>
                  <a:lnTo>
                    <a:pt x="356" y="89"/>
                  </a:lnTo>
                  <a:lnTo>
                    <a:pt x="343" y="117"/>
                  </a:lnTo>
                  <a:lnTo>
                    <a:pt x="335" y="117"/>
                  </a:lnTo>
                  <a:lnTo>
                    <a:pt x="339" y="132"/>
                  </a:lnTo>
                  <a:lnTo>
                    <a:pt x="308" y="160"/>
                  </a:lnTo>
                  <a:lnTo>
                    <a:pt x="302" y="193"/>
                  </a:lnTo>
                  <a:lnTo>
                    <a:pt x="290" y="202"/>
                  </a:lnTo>
                  <a:lnTo>
                    <a:pt x="296" y="216"/>
                  </a:lnTo>
                  <a:lnTo>
                    <a:pt x="292" y="232"/>
                  </a:lnTo>
                  <a:lnTo>
                    <a:pt x="278" y="238"/>
                  </a:lnTo>
                  <a:lnTo>
                    <a:pt x="288" y="263"/>
                  </a:lnTo>
                  <a:lnTo>
                    <a:pt x="278" y="273"/>
                  </a:lnTo>
                  <a:lnTo>
                    <a:pt x="278" y="273"/>
                  </a:lnTo>
                  <a:lnTo>
                    <a:pt x="498" y="263"/>
                  </a:lnTo>
                  <a:lnTo>
                    <a:pt x="489" y="306"/>
                  </a:lnTo>
                  <a:lnTo>
                    <a:pt x="495" y="321"/>
                  </a:lnTo>
                  <a:lnTo>
                    <a:pt x="510" y="333"/>
                  </a:lnTo>
                  <a:lnTo>
                    <a:pt x="520" y="360"/>
                  </a:ln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2710034" y="3504927"/>
              <a:ext cx="371362" cy="189246"/>
            </a:xfrm>
            <a:custGeom>
              <a:avLst/>
              <a:gdLst/>
              <a:ahLst/>
              <a:cxnLst>
                <a:cxn ang="0">
                  <a:pos x="613" y="320"/>
                </a:cxn>
                <a:cxn ang="0">
                  <a:pos x="677" y="288"/>
                </a:cxn>
                <a:cxn ang="0">
                  <a:pos x="697" y="267"/>
                </a:cxn>
                <a:cxn ang="0">
                  <a:pos x="710" y="246"/>
                </a:cxn>
                <a:cxn ang="0">
                  <a:pos x="781" y="181"/>
                </a:cxn>
                <a:cxn ang="0">
                  <a:pos x="757" y="171"/>
                </a:cxn>
                <a:cxn ang="0">
                  <a:pos x="740" y="154"/>
                </a:cxn>
                <a:cxn ang="0">
                  <a:pos x="720" y="129"/>
                </a:cxn>
                <a:cxn ang="0">
                  <a:pos x="705" y="94"/>
                </a:cxn>
                <a:cxn ang="0">
                  <a:pos x="701" y="72"/>
                </a:cxn>
                <a:cxn ang="0">
                  <a:pos x="671" y="53"/>
                </a:cxn>
                <a:cxn ang="0">
                  <a:pos x="648" y="37"/>
                </a:cxn>
                <a:cxn ang="0">
                  <a:pos x="623" y="57"/>
                </a:cxn>
                <a:cxn ang="0">
                  <a:pos x="588" y="49"/>
                </a:cxn>
                <a:cxn ang="0">
                  <a:pos x="576" y="55"/>
                </a:cxn>
                <a:cxn ang="0">
                  <a:pos x="525" y="39"/>
                </a:cxn>
                <a:cxn ang="0">
                  <a:pos x="496" y="2"/>
                </a:cxn>
                <a:cxn ang="0">
                  <a:pos x="467" y="0"/>
                </a:cxn>
                <a:cxn ang="0">
                  <a:pos x="459" y="23"/>
                </a:cxn>
                <a:cxn ang="0">
                  <a:pos x="465" y="35"/>
                </a:cxn>
                <a:cxn ang="0">
                  <a:pos x="446" y="51"/>
                </a:cxn>
                <a:cxn ang="0">
                  <a:pos x="414" y="60"/>
                </a:cxn>
                <a:cxn ang="0">
                  <a:pos x="403" y="90"/>
                </a:cxn>
                <a:cxn ang="0">
                  <a:pos x="379" y="125"/>
                </a:cxn>
                <a:cxn ang="0">
                  <a:pos x="358" y="142"/>
                </a:cxn>
                <a:cxn ang="0">
                  <a:pos x="346" y="173"/>
                </a:cxn>
                <a:cxn ang="0">
                  <a:pos x="319" y="150"/>
                </a:cxn>
                <a:cxn ang="0">
                  <a:pos x="313" y="152"/>
                </a:cxn>
                <a:cxn ang="0">
                  <a:pos x="303" y="162"/>
                </a:cxn>
                <a:cxn ang="0">
                  <a:pos x="296" y="181"/>
                </a:cxn>
                <a:cxn ang="0">
                  <a:pos x="286" y="195"/>
                </a:cxn>
                <a:cxn ang="0">
                  <a:pos x="272" y="189"/>
                </a:cxn>
                <a:cxn ang="0">
                  <a:pos x="243" y="189"/>
                </a:cxn>
                <a:cxn ang="0">
                  <a:pos x="202" y="189"/>
                </a:cxn>
                <a:cxn ang="0">
                  <a:pos x="183" y="185"/>
                </a:cxn>
                <a:cxn ang="0">
                  <a:pos x="179" y="207"/>
                </a:cxn>
                <a:cxn ang="0">
                  <a:pos x="161" y="201"/>
                </a:cxn>
                <a:cxn ang="0">
                  <a:pos x="148" y="197"/>
                </a:cxn>
                <a:cxn ang="0">
                  <a:pos x="148" y="214"/>
                </a:cxn>
                <a:cxn ang="0">
                  <a:pos x="126" y="232"/>
                </a:cxn>
                <a:cxn ang="0">
                  <a:pos x="95" y="271"/>
                </a:cxn>
                <a:cxn ang="0">
                  <a:pos x="103" y="304"/>
                </a:cxn>
                <a:cxn ang="0">
                  <a:pos x="43" y="298"/>
                </a:cxn>
                <a:cxn ang="0">
                  <a:pos x="31" y="333"/>
                </a:cxn>
                <a:cxn ang="0">
                  <a:pos x="21" y="388"/>
                </a:cxn>
                <a:cxn ang="0">
                  <a:pos x="0" y="398"/>
                </a:cxn>
                <a:cxn ang="0">
                  <a:pos x="146" y="362"/>
                </a:cxn>
                <a:cxn ang="0">
                  <a:pos x="171" y="368"/>
                </a:cxn>
                <a:cxn ang="0">
                  <a:pos x="311" y="351"/>
                </a:cxn>
              </a:cxnLst>
              <a:rect l="0" t="0" r="r" b="b"/>
              <a:pathLst>
                <a:path w="781" h="398">
                  <a:moveTo>
                    <a:pt x="457" y="337"/>
                  </a:moveTo>
                  <a:lnTo>
                    <a:pt x="613" y="320"/>
                  </a:lnTo>
                  <a:lnTo>
                    <a:pt x="671" y="302"/>
                  </a:lnTo>
                  <a:lnTo>
                    <a:pt x="677" y="288"/>
                  </a:lnTo>
                  <a:lnTo>
                    <a:pt x="697" y="279"/>
                  </a:lnTo>
                  <a:lnTo>
                    <a:pt x="697" y="267"/>
                  </a:lnTo>
                  <a:lnTo>
                    <a:pt x="710" y="257"/>
                  </a:lnTo>
                  <a:lnTo>
                    <a:pt x="710" y="246"/>
                  </a:lnTo>
                  <a:lnTo>
                    <a:pt x="781" y="179"/>
                  </a:lnTo>
                  <a:lnTo>
                    <a:pt x="781" y="181"/>
                  </a:lnTo>
                  <a:lnTo>
                    <a:pt x="763" y="179"/>
                  </a:lnTo>
                  <a:lnTo>
                    <a:pt x="757" y="171"/>
                  </a:lnTo>
                  <a:lnTo>
                    <a:pt x="744" y="166"/>
                  </a:lnTo>
                  <a:lnTo>
                    <a:pt x="740" y="154"/>
                  </a:lnTo>
                  <a:lnTo>
                    <a:pt x="718" y="134"/>
                  </a:lnTo>
                  <a:lnTo>
                    <a:pt x="720" y="129"/>
                  </a:lnTo>
                  <a:lnTo>
                    <a:pt x="699" y="107"/>
                  </a:lnTo>
                  <a:lnTo>
                    <a:pt x="705" y="94"/>
                  </a:lnTo>
                  <a:lnTo>
                    <a:pt x="701" y="72"/>
                  </a:lnTo>
                  <a:lnTo>
                    <a:pt x="701" y="72"/>
                  </a:lnTo>
                  <a:lnTo>
                    <a:pt x="685" y="57"/>
                  </a:lnTo>
                  <a:lnTo>
                    <a:pt x="671" y="53"/>
                  </a:lnTo>
                  <a:lnTo>
                    <a:pt x="662" y="31"/>
                  </a:lnTo>
                  <a:lnTo>
                    <a:pt x="648" y="37"/>
                  </a:lnTo>
                  <a:lnTo>
                    <a:pt x="638" y="53"/>
                  </a:lnTo>
                  <a:lnTo>
                    <a:pt x="623" y="57"/>
                  </a:lnTo>
                  <a:lnTo>
                    <a:pt x="599" y="45"/>
                  </a:lnTo>
                  <a:lnTo>
                    <a:pt x="588" y="49"/>
                  </a:lnTo>
                  <a:lnTo>
                    <a:pt x="586" y="57"/>
                  </a:lnTo>
                  <a:lnTo>
                    <a:pt x="576" y="55"/>
                  </a:lnTo>
                  <a:lnTo>
                    <a:pt x="560" y="41"/>
                  </a:lnTo>
                  <a:lnTo>
                    <a:pt x="525" y="39"/>
                  </a:lnTo>
                  <a:lnTo>
                    <a:pt x="512" y="14"/>
                  </a:lnTo>
                  <a:lnTo>
                    <a:pt x="496" y="2"/>
                  </a:lnTo>
                  <a:lnTo>
                    <a:pt x="479" y="8"/>
                  </a:lnTo>
                  <a:lnTo>
                    <a:pt x="467" y="0"/>
                  </a:lnTo>
                  <a:lnTo>
                    <a:pt x="451" y="14"/>
                  </a:lnTo>
                  <a:lnTo>
                    <a:pt x="459" y="23"/>
                  </a:lnTo>
                  <a:lnTo>
                    <a:pt x="455" y="33"/>
                  </a:lnTo>
                  <a:lnTo>
                    <a:pt x="465" y="35"/>
                  </a:lnTo>
                  <a:lnTo>
                    <a:pt x="463" y="49"/>
                  </a:lnTo>
                  <a:lnTo>
                    <a:pt x="446" y="51"/>
                  </a:lnTo>
                  <a:lnTo>
                    <a:pt x="426" y="66"/>
                  </a:lnTo>
                  <a:lnTo>
                    <a:pt x="414" y="60"/>
                  </a:lnTo>
                  <a:lnTo>
                    <a:pt x="399" y="64"/>
                  </a:lnTo>
                  <a:lnTo>
                    <a:pt x="403" y="90"/>
                  </a:lnTo>
                  <a:lnTo>
                    <a:pt x="385" y="103"/>
                  </a:lnTo>
                  <a:lnTo>
                    <a:pt x="379" y="125"/>
                  </a:lnTo>
                  <a:lnTo>
                    <a:pt x="364" y="129"/>
                  </a:lnTo>
                  <a:lnTo>
                    <a:pt x="358" y="142"/>
                  </a:lnTo>
                  <a:lnTo>
                    <a:pt x="358" y="162"/>
                  </a:lnTo>
                  <a:lnTo>
                    <a:pt x="346" y="173"/>
                  </a:lnTo>
                  <a:lnTo>
                    <a:pt x="321" y="162"/>
                  </a:lnTo>
                  <a:lnTo>
                    <a:pt x="319" y="150"/>
                  </a:lnTo>
                  <a:lnTo>
                    <a:pt x="309" y="144"/>
                  </a:lnTo>
                  <a:lnTo>
                    <a:pt x="313" y="152"/>
                  </a:lnTo>
                  <a:lnTo>
                    <a:pt x="300" y="154"/>
                  </a:lnTo>
                  <a:lnTo>
                    <a:pt x="303" y="162"/>
                  </a:lnTo>
                  <a:lnTo>
                    <a:pt x="296" y="168"/>
                  </a:lnTo>
                  <a:lnTo>
                    <a:pt x="296" y="181"/>
                  </a:lnTo>
                  <a:lnTo>
                    <a:pt x="290" y="185"/>
                  </a:lnTo>
                  <a:lnTo>
                    <a:pt x="286" y="195"/>
                  </a:lnTo>
                  <a:lnTo>
                    <a:pt x="282" y="187"/>
                  </a:lnTo>
                  <a:lnTo>
                    <a:pt x="272" y="189"/>
                  </a:lnTo>
                  <a:lnTo>
                    <a:pt x="263" y="177"/>
                  </a:lnTo>
                  <a:lnTo>
                    <a:pt x="243" y="189"/>
                  </a:lnTo>
                  <a:lnTo>
                    <a:pt x="235" y="207"/>
                  </a:lnTo>
                  <a:lnTo>
                    <a:pt x="202" y="189"/>
                  </a:lnTo>
                  <a:lnTo>
                    <a:pt x="187" y="193"/>
                  </a:lnTo>
                  <a:lnTo>
                    <a:pt x="183" y="185"/>
                  </a:lnTo>
                  <a:lnTo>
                    <a:pt x="185" y="201"/>
                  </a:lnTo>
                  <a:lnTo>
                    <a:pt x="179" y="207"/>
                  </a:lnTo>
                  <a:lnTo>
                    <a:pt x="175" y="195"/>
                  </a:lnTo>
                  <a:lnTo>
                    <a:pt x="161" y="201"/>
                  </a:lnTo>
                  <a:lnTo>
                    <a:pt x="154" y="195"/>
                  </a:lnTo>
                  <a:lnTo>
                    <a:pt x="148" y="197"/>
                  </a:lnTo>
                  <a:lnTo>
                    <a:pt x="152" y="208"/>
                  </a:lnTo>
                  <a:lnTo>
                    <a:pt x="148" y="214"/>
                  </a:lnTo>
                  <a:lnTo>
                    <a:pt x="138" y="210"/>
                  </a:lnTo>
                  <a:lnTo>
                    <a:pt x="126" y="232"/>
                  </a:lnTo>
                  <a:lnTo>
                    <a:pt x="136" y="255"/>
                  </a:lnTo>
                  <a:lnTo>
                    <a:pt x="95" y="271"/>
                  </a:lnTo>
                  <a:lnTo>
                    <a:pt x="93" y="286"/>
                  </a:lnTo>
                  <a:lnTo>
                    <a:pt x="103" y="304"/>
                  </a:lnTo>
                  <a:lnTo>
                    <a:pt x="93" y="316"/>
                  </a:lnTo>
                  <a:lnTo>
                    <a:pt x="43" y="298"/>
                  </a:lnTo>
                  <a:lnTo>
                    <a:pt x="25" y="320"/>
                  </a:lnTo>
                  <a:lnTo>
                    <a:pt x="31" y="333"/>
                  </a:lnTo>
                  <a:lnTo>
                    <a:pt x="31" y="359"/>
                  </a:lnTo>
                  <a:lnTo>
                    <a:pt x="21" y="388"/>
                  </a:lnTo>
                  <a:lnTo>
                    <a:pt x="6" y="380"/>
                  </a:lnTo>
                  <a:lnTo>
                    <a:pt x="0" y="398"/>
                  </a:lnTo>
                  <a:lnTo>
                    <a:pt x="150" y="388"/>
                  </a:lnTo>
                  <a:lnTo>
                    <a:pt x="146" y="362"/>
                  </a:lnTo>
                  <a:lnTo>
                    <a:pt x="169" y="362"/>
                  </a:lnTo>
                  <a:lnTo>
                    <a:pt x="171" y="368"/>
                  </a:lnTo>
                  <a:lnTo>
                    <a:pt x="305" y="357"/>
                  </a:lnTo>
                  <a:lnTo>
                    <a:pt x="311" y="351"/>
                  </a:lnTo>
                  <a:lnTo>
                    <a:pt x="457" y="337"/>
                  </a:lnTo>
                  <a:close/>
                </a:path>
              </a:pathLst>
            </a:custGeom>
            <a:solidFill>
              <a:schemeClr val="accent6">
                <a:lumMod val="50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6" name="Freeform 85"/>
            <p:cNvSpPr>
              <a:spLocks/>
            </p:cNvSpPr>
            <p:nvPr/>
          </p:nvSpPr>
          <p:spPr bwMode="auto">
            <a:xfrm>
              <a:off x="2070968" y="3462132"/>
              <a:ext cx="375166" cy="207791"/>
            </a:xfrm>
            <a:custGeom>
              <a:avLst/>
              <a:gdLst/>
              <a:ahLst/>
              <a:cxnLst>
                <a:cxn ang="0">
                  <a:pos x="685" y="28"/>
                </a:cxn>
                <a:cxn ang="0">
                  <a:pos x="29" y="0"/>
                </a:cxn>
                <a:cxn ang="0">
                  <a:pos x="0" y="410"/>
                </a:cxn>
                <a:cxn ang="0">
                  <a:pos x="789" y="437"/>
                </a:cxn>
                <a:cxn ang="0">
                  <a:pos x="789" y="147"/>
                </a:cxn>
                <a:cxn ang="0">
                  <a:pos x="765" y="139"/>
                </a:cxn>
                <a:cxn ang="0">
                  <a:pos x="758" y="115"/>
                </a:cxn>
                <a:cxn ang="0">
                  <a:pos x="736" y="92"/>
                </a:cxn>
                <a:cxn ang="0">
                  <a:pos x="752" y="67"/>
                </a:cxn>
                <a:cxn ang="0">
                  <a:pos x="761" y="67"/>
                </a:cxn>
                <a:cxn ang="0">
                  <a:pos x="754" y="45"/>
                </a:cxn>
                <a:cxn ang="0">
                  <a:pos x="738" y="51"/>
                </a:cxn>
                <a:cxn ang="0">
                  <a:pos x="705" y="28"/>
                </a:cxn>
                <a:cxn ang="0">
                  <a:pos x="685" y="28"/>
                </a:cxn>
              </a:cxnLst>
              <a:rect l="0" t="0" r="r" b="b"/>
              <a:pathLst>
                <a:path w="789" h="437">
                  <a:moveTo>
                    <a:pt x="685" y="28"/>
                  </a:moveTo>
                  <a:lnTo>
                    <a:pt x="29" y="0"/>
                  </a:lnTo>
                  <a:lnTo>
                    <a:pt x="0" y="410"/>
                  </a:lnTo>
                  <a:lnTo>
                    <a:pt x="789" y="437"/>
                  </a:lnTo>
                  <a:lnTo>
                    <a:pt x="789" y="147"/>
                  </a:lnTo>
                  <a:lnTo>
                    <a:pt x="765" y="139"/>
                  </a:lnTo>
                  <a:lnTo>
                    <a:pt x="758" y="115"/>
                  </a:lnTo>
                  <a:lnTo>
                    <a:pt x="736" y="92"/>
                  </a:lnTo>
                  <a:lnTo>
                    <a:pt x="752" y="67"/>
                  </a:lnTo>
                  <a:lnTo>
                    <a:pt x="761" y="67"/>
                  </a:lnTo>
                  <a:lnTo>
                    <a:pt x="754" y="45"/>
                  </a:lnTo>
                  <a:lnTo>
                    <a:pt x="738" y="51"/>
                  </a:lnTo>
                  <a:lnTo>
                    <a:pt x="705" y="28"/>
                  </a:lnTo>
                  <a:lnTo>
                    <a:pt x="685" y="28"/>
                  </a:lnTo>
                  <a:close/>
                </a:path>
              </a:pathLst>
            </a:custGeom>
            <a:solidFill>
              <a:schemeClr val="accent6">
                <a:lumMod val="75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>
              <a:off x="2349608" y="3248159"/>
              <a:ext cx="306694" cy="202085"/>
            </a:xfrm>
            <a:custGeom>
              <a:avLst/>
              <a:gdLst/>
              <a:ahLst/>
              <a:cxnLst>
                <a:cxn ang="0">
                  <a:pos x="530" y="0"/>
                </a:cxn>
                <a:cxn ang="0">
                  <a:pos x="586" y="113"/>
                </a:cxn>
                <a:cxn ang="0">
                  <a:pos x="592" y="137"/>
                </a:cxn>
                <a:cxn ang="0">
                  <a:pos x="617" y="166"/>
                </a:cxn>
                <a:cxn ang="0">
                  <a:pos x="645" y="199"/>
                </a:cxn>
                <a:cxn ang="0">
                  <a:pos x="631" y="234"/>
                </a:cxn>
                <a:cxn ang="0">
                  <a:pos x="596" y="275"/>
                </a:cxn>
                <a:cxn ang="0">
                  <a:pos x="553" y="306"/>
                </a:cxn>
                <a:cxn ang="0">
                  <a:pos x="571" y="341"/>
                </a:cxn>
                <a:cxn ang="0">
                  <a:pos x="553" y="382"/>
                </a:cxn>
                <a:cxn ang="0">
                  <a:pos x="532" y="419"/>
                </a:cxn>
                <a:cxn ang="0">
                  <a:pos x="493" y="394"/>
                </a:cxn>
                <a:cxn ang="0">
                  <a:pos x="84" y="392"/>
                </a:cxn>
                <a:cxn ang="0">
                  <a:pos x="78" y="361"/>
                </a:cxn>
                <a:cxn ang="0">
                  <a:pos x="76" y="322"/>
                </a:cxn>
                <a:cxn ang="0">
                  <a:pos x="74" y="304"/>
                </a:cxn>
                <a:cxn ang="0">
                  <a:pos x="70" y="283"/>
                </a:cxn>
                <a:cxn ang="0">
                  <a:pos x="61" y="271"/>
                </a:cxn>
                <a:cxn ang="0">
                  <a:pos x="51" y="254"/>
                </a:cxn>
                <a:cxn ang="0">
                  <a:pos x="47" y="224"/>
                </a:cxn>
                <a:cxn ang="0">
                  <a:pos x="37" y="205"/>
                </a:cxn>
                <a:cxn ang="0">
                  <a:pos x="29" y="185"/>
                </a:cxn>
                <a:cxn ang="0">
                  <a:pos x="22" y="160"/>
                </a:cxn>
                <a:cxn ang="0">
                  <a:pos x="16" y="141"/>
                </a:cxn>
                <a:cxn ang="0">
                  <a:pos x="10" y="125"/>
                </a:cxn>
                <a:cxn ang="0">
                  <a:pos x="0" y="109"/>
                </a:cxn>
                <a:cxn ang="0">
                  <a:pos x="14" y="74"/>
                </a:cxn>
                <a:cxn ang="0">
                  <a:pos x="18" y="45"/>
                </a:cxn>
                <a:cxn ang="0">
                  <a:pos x="10" y="39"/>
                </a:cxn>
                <a:cxn ang="0">
                  <a:pos x="12" y="35"/>
                </a:cxn>
                <a:cxn ang="0">
                  <a:pos x="6" y="16"/>
                </a:cxn>
                <a:cxn ang="0">
                  <a:pos x="51" y="8"/>
                </a:cxn>
              </a:cxnLst>
              <a:rect l="0" t="0" r="r" b="b"/>
              <a:pathLst>
                <a:path w="645" h="425">
                  <a:moveTo>
                    <a:pt x="51" y="8"/>
                  </a:moveTo>
                  <a:lnTo>
                    <a:pt x="530" y="0"/>
                  </a:lnTo>
                  <a:lnTo>
                    <a:pt x="551" y="103"/>
                  </a:lnTo>
                  <a:lnTo>
                    <a:pt x="586" y="113"/>
                  </a:lnTo>
                  <a:lnTo>
                    <a:pt x="594" y="127"/>
                  </a:lnTo>
                  <a:lnTo>
                    <a:pt x="592" y="137"/>
                  </a:lnTo>
                  <a:lnTo>
                    <a:pt x="614" y="152"/>
                  </a:lnTo>
                  <a:lnTo>
                    <a:pt x="617" y="166"/>
                  </a:lnTo>
                  <a:lnTo>
                    <a:pt x="643" y="181"/>
                  </a:lnTo>
                  <a:lnTo>
                    <a:pt x="645" y="199"/>
                  </a:lnTo>
                  <a:lnTo>
                    <a:pt x="641" y="222"/>
                  </a:lnTo>
                  <a:lnTo>
                    <a:pt x="631" y="234"/>
                  </a:lnTo>
                  <a:lnTo>
                    <a:pt x="627" y="255"/>
                  </a:lnTo>
                  <a:lnTo>
                    <a:pt x="596" y="275"/>
                  </a:lnTo>
                  <a:lnTo>
                    <a:pt x="559" y="283"/>
                  </a:lnTo>
                  <a:lnTo>
                    <a:pt x="553" y="306"/>
                  </a:lnTo>
                  <a:lnTo>
                    <a:pt x="569" y="324"/>
                  </a:lnTo>
                  <a:lnTo>
                    <a:pt x="571" y="341"/>
                  </a:lnTo>
                  <a:lnTo>
                    <a:pt x="557" y="361"/>
                  </a:lnTo>
                  <a:lnTo>
                    <a:pt x="553" y="382"/>
                  </a:lnTo>
                  <a:lnTo>
                    <a:pt x="526" y="398"/>
                  </a:lnTo>
                  <a:lnTo>
                    <a:pt x="532" y="419"/>
                  </a:lnTo>
                  <a:lnTo>
                    <a:pt x="522" y="425"/>
                  </a:lnTo>
                  <a:lnTo>
                    <a:pt x="493" y="394"/>
                  </a:lnTo>
                  <a:lnTo>
                    <a:pt x="84" y="400"/>
                  </a:lnTo>
                  <a:lnTo>
                    <a:pt x="84" y="392"/>
                  </a:lnTo>
                  <a:lnTo>
                    <a:pt x="74" y="382"/>
                  </a:lnTo>
                  <a:lnTo>
                    <a:pt x="78" y="361"/>
                  </a:lnTo>
                  <a:lnTo>
                    <a:pt x="74" y="339"/>
                  </a:lnTo>
                  <a:lnTo>
                    <a:pt x="76" y="322"/>
                  </a:lnTo>
                  <a:lnTo>
                    <a:pt x="68" y="318"/>
                  </a:lnTo>
                  <a:lnTo>
                    <a:pt x="74" y="304"/>
                  </a:lnTo>
                  <a:lnTo>
                    <a:pt x="66" y="300"/>
                  </a:lnTo>
                  <a:lnTo>
                    <a:pt x="70" y="283"/>
                  </a:lnTo>
                  <a:lnTo>
                    <a:pt x="62" y="281"/>
                  </a:lnTo>
                  <a:lnTo>
                    <a:pt x="61" y="271"/>
                  </a:lnTo>
                  <a:lnTo>
                    <a:pt x="53" y="273"/>
                  </a:lnTo>
                  <a:lnTo>
                    <a:pt x="51" y="254"/>
                  </a:lnTo>
                  <a:lnTo>
                    <a:pt x="57" y="238"/>
                  </a:lnTo>
                  <a:lnTo>
                    <a:pt x="47" y="224"/>
                  </a:lnTo>
                  <a:lnTo>
                    <a:pt x="49" y="213"/>
                  </a:lnTo>
                  <a:lnTo>
                    <a:pt x="37" y="205"/>
                  </a:lnTo>
                  <a:lnTo>
                    <a:pt x="37" y="195"/>
                  </a:lnTo>
                  <a:lnTo>
                    <a:pt x="29" y="185"/>
                  </a:lnTo>
                  <a:lnTo>
                    <a:pt x="29" y="172"/>
                  </a:lnTo>
                  <a:lnTo>
                    <a:pt x="22" y="160"/>
                  </a:lnTo>
                  <a:lnTo>
                    <a:pt x="24" y="142"/>
                  </a:lnTo>
                  <a:lnTo>
                    <a:pt x="16" y="141"/>
                  </a:lnTo>
                  <a:lnTo>
                    <a:pt x="16" y="135"/>
                  </a:lnTo>
                  <a:lnTo>
                    <a:pt x="10" y="125"/>
                  </a:lnTo>
                  <a:lnTo>
                    <a:pt x="12" y="121"/>
                  </a:lnTo>
                  <a:lnTo>
                    <a:pt x="0" y="109"/>
                  </a:lnTo>
                  <a:lnTo>
                    <a:pt x="14" y="74"/>
                  </a:lnTo>
                  <a:lnTo>
                    <a:pt x="14" y="74"/>
                  </a:lnTo>
                  <a:lnTo>
                    <a:pt x="20" y="57"/>
                  </a:lnTo>
                  <a:lnTo>
                    <a:pt x="18" y="45"/>
                  </a:lnTo>
                  <a:lnTo>
                    <a:pt x="8" y="43"/>
                  </a:lnTo>
                  <a:lnTo>
                    <a:pt x="10" y="39"/>
                  </a:lnTo>
                  <a:lnTo>
                    <a:pt x="8" y="35"/>
                  </a:lnTo>
                  <a:lnTo>
                    <a:pt x="12" y="35"/>
                  </a:lnTo>
                  <a:lnTo>
                    <a:pt x="12" y="24"/>
                  </a:lnTo>
                  <a:lnTo>
                    <a:pt x="6" y="16"/>
                  </a:lnTo>
                  <a:lnTo>
                    <a:pt x="6" y="6"/>
                  </a:lnTo>
                  <a:lnTo>
                    <a:pt x="51" y="8"/>
                  </a:lnTo>
                  <a:close/>
                </a:path>
              </a:pathLst>
            </a:custGeom>
            <a:solidFill>
              <a:schemeClr val="accent6">
                <a:lumMod val="75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8" name="Freeform 87"/>
            <p:cNvSpPr>
              <a:spLocks/>
            </p:cNvSpPr>
            <p:nvPr/>
          </p:nvSpPr>
          <p:spPr bwMode="auto">
            <a:xfrm>
              <a:off x="2771848" y="3338028"/>
              <a:ext cx="159291" cy="268655"/>
            </a:xfrm>
            <a:custGeom>
              <a:avLst/>
              <a:gdLst/>
              <a:ahLst/>
              <a:cxnLst>
                <a:cxn ang="0">
                  <a:pos x="41" y="37"/>
                </a:cxn>
                <a:cxn ang="0">
                  <a:pos x="45" y="347"/>
                </a:cxn>
                <a:cxn ang="0">
                  <a:pos x="41" y="370"/>
                </a:cxn>
                <a:cxn ang="0">
                  <a:pos x="49" y="404"/>
                </a:cxn>
                <a:cxn ang="0">
                  <a:pos x="53" y="431"/>
                </a:cxn>
                <a:cxn ang="0">
                  <a:pos x="41" y="466"/>
                </a:cxn>
                <a:cxn ang="0">
                  <a:pos x="24" y="495"/>
                </a:cxn>
                <a:cxn ang="0">
                  <a:pos x="8" y="505"/>
                </a:cxn>
                <a:cxn ang="0">
                  <a:pos x="6" y="524"/>
                </a:cxn>
                <a:cxn ang="0">
                  <a:pos x="4" y="530"/>
                </a:cxn>
                <a:cxn ang="0">
                  <a:pos x="0" y="552"/>
                </a:cxn>
                <a:cxn ang="0">
                  <a:pos x="2" y="561"/>
                </a:cxn>
                <a:cxn ang="0">
                  <a:pos x="8" y="561"/>
                </a:cxn>
                <a:cxn ang="0">
                  <a:pos x="22" y="559"/>
                </a:cxn>
                <a:cxn ang="0">
                  <a:pos x="24" y="546"/>
                </a:cxn>
                <a:cxn ang="0">
                  <a:pos x="45" y="546"/>
                </a:cxn>
                <a:cxn ang="0">
                  <a:pos x="55" y="552"/>
                </a:cxn>
                <a:cxn ang="0">
                  <a:pos x="57" y="544"/>
                </a:cxn>
                <a:cxn ang="0">
                  <a:pos x="105" y="558"/>
                </a:cxn>
                <a:cxn ang="0">
                  <a:pos x="133" y="528"/>
                </a:cxn>
                <a:cxn ang="0">
                  <a:pos x="152" y="538"/>
                </a:cxn>
                <a:cxn ang="0">
                  <a:pos x="160" y="536"/>
                </a:cxn>
                <a:cxn ang="0">
                  <a:pos x="166" y="519"/>
                </a:cxn>
                <a:cxn ang="0">
                  <a:pos x="170" y="505"/>
                </a:cxn>
                <a:cxn ang="0">
                  <a:pos x="179" y="495"/>
                </a:cxn>
                <a:cxn ang="0">
                  <a:pos x="191" y="513"/>
                </a:cxn>
                <a:cxn ang="0">
                  <a:pos x="228" y="513"/>
                </a:cxn>
                <a:cxn ang="0">
                  <a:pos x="234" y="480"/>
                </a:cxn>
                <a:cxn ang="0">
                  <a:pos x="255" y="454"/>
                </a:cxn>
                <a:cxn ang="0">
                  <a:pos x="269" y="415"/>
                </a:cxn>
                <a:cxn ang="0">
                  <a:pos x="296" y="417"/>
                </a:cxn>
                <a:cxn ang="0">
                  <a:pos x="333" y="400"/>
                </a:cxn>
                <a:cxn ang="0">
                  <a:pos x="325" y="384"/>
                </a:cxn>
                <a:cxn ang="0">
                  <a:pos x="321" y="365"/>
                </a:cxn>
                <a:cxn ang="0">
                  <a:pos x="290" y="0"/>
                </a:cxn>
                <a:cxn ang="0">
                  <a:pos x="57" y="37"/>
                </a:cxn>
              </a:cxnLst>
              <a:rect l="0" t="0" r="r" b="b"/>
              <a:pathLst>
                <a:path w="335" h="565">
                  <a:moveTo>
                    <a:pt x="57" y="37"/>
                  </a:moveTo>
                  <a:lnTo>
                    <a:pt x="41" y="37"/>
                  </a:lnTo>
                  <a:lnTo>
                    <a:pt x="22" y="29"/>
                  </a:lnTo>
                  <a:lnTo>
                    <a:pt x="45" y="347"/>
                  </a:lnTo>
                  <a:lnTo>
                    <a:pt x="35" y="357"/>
                  </a:lnTo>
                  <a:lnTo>
                    <a:pt x="41" y="370"/>
                  </a:lnTo>
                  <a:lnTo>
                    <a:pt x="33" y="384"/>
                  </a:lnTo>
                  <a:lnTo>
                    <a:pt x="49" y="404"/>
                  </a:lnTo>
                  <a:lnTo>
                    <a:pt x="47" y="415"/>
                  </a:lnTo>
                  <a:lnTo>
                    <a:pt x="53" y="431"/>
                  </a:lnTo>
                  <a:lnTo>
                    <a:pt x="39" y="458"/>
                  </a:lnTo>
                  <a:lnTo>
                    <a:pt x="41" y="466"/>
                  </a:lnTo>
                  <a:lnTo>
                    <a:pt x="31" y="472"/>
                  </a:lnTo>
                  <a:lnTo>
                    <a:pt x="24" y="495"/>
                  </a:lnTo>
                  <a:lnTo>
                    <a:pt x="14" y="495"/>
                  </a:lnTo>
                  <a:lnTo>
                    <a:pt x="8" y="505"/>
                  </a:lnTo>
                  <a:lnTo>
                    <a:pt x="16" y="517"/>
                  </a:lnTo>
                  <a:lnTo>
                    <a:pt x="6" y="524"/>
                  </a:lnTo>
                  <a:lnTo>
                    <a:pt x="12" y="524"/>
                  </a:lnTo>
                  <a:lnTo>
                    <a:pt x="4" y="530"/>
                  </a:lnTo>
                  <a:lnTo>
                    <a:pt x="8" y="550"/>
                  </a:lnTo>
                  <a:lnTo>
                    <a:pt x="0" y="552"/>
                  </a:lnTo>
                  <a:lnTo>
                    <a:pt x="8" y="558"/>
                  </a:lnTo>
                  <a:lnTo>
                    <a:pt x="2" y="561"/>
                  </a:lnTo>
                  <a:lnTo>
                    <a:pt x="6" y="563"/>
                  </a:lnTo>
                  <a:lnTo>
                    <a:pt x="8" y="561"/>
                  </a:lnTo>
                  <a:lnTo>
                    <a:pt x="18" y="565"/>
                  </a:lnTo>
                  <a:lnTo>
                    <a:pt x="22" y="559"/>
                  </a:lnTo>
                  <a:lnTo>
                    <a:pt x="18" y="548"/>
                  </a:lnTo>
                  <a:lnTo>
                    <a:pt x="24" y="546"/>
                  </a:lnTo>
                  <a:lnTo>
                    <a:pt x="31" y="552"/>
                  </a:lnTo>
                  <a:lnTo>
                    <a:pt x="45" y="546"/>
                  </a:lnTo>
                  <a:lnTo>
                    <a:pt x="49" y="558"/>
                  </a:lnTo>
                  <a:lnTo>
                    <a:pt x="55" y="552"/>
                  </a:lnTo>
                  <a:lnTo>
                    <a:pt x="53" y="536"/>
                  </a:lnTo>
                  <a:lnTo>
                    <a:pt x="57" y="544"/>
                  </a:lnTo>
                  <a:lnTo>
                    <a:pt x="72" y="540"/>
                  </a:lnTo>
                  <a:lnTo>
                    <a:pt x="105" y="558"/>
                  </a:lnTo>
                  <a:lnTo>
                    <a:pt x="113" y="540"/>
                  </a:lnTo>
                  <a:lnTo>
                    <a:pt x="133" y="528"/>
                  </a:lnTo>
                  <a:lnTo>
                    <a:pt x="142" y="540"/>
                  </a:lnTo>
                  <a:lnTo>
                    <a:pt x="152" y="538"/>
                  </a:lnTo>
                  <a:lnTo>
                    <a:pt x="156" y="546"/>
                  </a:lnTo>
                  <a:lnTo>
                    <a:pt x="160" y="536"/>
                  </a:lnTo>
                  <a:lnTo>
                    <a:pt x="166" y="532"/>
                  </a:lnTo>
                  <a:lnTo>
                    <a:pt x="166" y="519"/>
                  </a:lnTo>
                  <a:lnTo>
                    <a:pt x="173" y="513"/>
                  </a:lnTo>
                  <a:lnTo>
                    <a:pt x="170" y="505"/>
                  </a:lnTo>
                  <a:lnTo>
                    <a:pt x="183" y="503"/>
                  </a:lnTo>
                  <a:lnTo>
                    <a:pt x="179" y="495"/>
                  </a:lnTo>
                  <a:lnTo>
                    <a:pt x="189" y="501"/>
                  </a:lnTo>
                  <a:lnTo>
                    <a:pt x="191" y="513"/>
                  </a:lnTo>
                  <a:lnTo>
                    <a:pt x="216" y="524"/>
                  </a:lnTo>
                  <a:lnTo>
                    <a:pt x="228" y="513"/>
                  </a:lnTo>
                  <a:lnTo>
                    <a:pt x="228" y="493"/>
                  </a:lnTo>
                  <a:lnTo>
                    <a:pt x="234" y="480"/>
                  </a:lnTo>
                  <a:lnTo>
                    <a:pt x="249" y="476"/>
                  </a:lnTo>
                  <a:lnTo>
                    <a:pt x="255" y="454"/>
                  </a:lnTo>
                  <a:lnTo>
                    <a:pt x="273" y="441"/>
                  </a:lnTo>
                  <a:lnTo>
                    <a:pt x="269" y="415"/>
                  </a:lnTo>
                  <a:lnTo>
                    <a:pt x="284" y="411"/>
                  </a:lnTo>
                  <a:lnTo>
                    <a:pt x="296" y="417"/>
                  </a:lnTo>
                  <a:lnTo>
                    <a:pt x="316" y="402"/>
                  </a:lnTo>
                  <a:lnTo>
                    <a:pt x="333" y="400"/>
                  </a:lnTo>
                  <a:lnTo>
                    <a:pt x="335" y="386"/>
                  </a:lnTo>
                  <a:lnTo>
                    <a:pt x="325" y="384"/>
                  </a:lnTo>
                  <a:lnTo>
                    <a:pt x="329" y="374"/>
                  </a:lnTo>
                  <a:lnTo>
                    <a:pt x="321" y="365"/>
                  </a:lnTo>
                  <a:lnTo>
                    <a:pt x="329" y="359"/>
                  </a:lnTo>
                  <a:lnTo>
                    <a:pt x="290" y="0"/>
                  </a:lnTo>
                  <a:lnTo>
                    <a:pt x="80" y="20"/>
                  </a:lnTo>
                  <a:lnTo>
                    <a:pt x="57" y="37"/>
                  </a:lnTo>
                  <a:close/>
                </a:path>
              </a:pathLst>
            </a:custGeom>
            <a:solidFill>
              <a:schemeClr val="accent6">
                <a:lumMod val="75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9" name="Freeform 88"/>
            <p:cNvSpPr>
              <a:spLocks/>
            </p:cNvSpPr>
            <p:nvPr/>
          </p:nvSpPr>
          <p:spPr bwMode="auto">
            <a:xfrm>
              <a:off x="2595915" y="3305694"/>
              <a:ext cx="201134" cy="357572"/>
            </a:xfrm>
            <a:custGeom>
              <a:avLst/>
              <a:gdLst/>
              <a:ahLst/>
              <a:cxnLst>
                <a:cxn ang="0">
                  <a:pos x="355" y="0"/>
                </a:cxn>
                <a:cxn ang="0">
                  <a:pos x="96" y="31"/>
                </a:cxn>
                <a:cxn ang="0">
                  <a:pos x="125" y="60"/>
                </a:cxn>
                <a:cxn ang="0">
                  <a:pos x="123" y="101"/>
                </a:cxn>
                <a:cxn ang="0">
                  <a:pos x="109" y="134"/>
                </a:cxn>
                <a:cxn ang="0">
                  <a:pos x="41" y="162"/>
                </a:cxn>
                <a:cxn ang="0">
                  <a:pos x="51" y="203"/>
                </a:cxn>
                <a:cxn ang="0">
                  <a:pos x="39" y="240"/>
                </a:cxn>
                <a:cxn ang="0">
                  <a:pos x="8" y="277"/>
                </a:cxn>
                <a:cxn ang="0">
                  <a:pos x="4" y="304"/>
                </a:cxn>
                <a:cxn ang="0">
                  <a:pos x="16" y="392"/>
                </a:cxn>
                <a:cxn ang="0">
                  <a:pos x="53" y="427"/>
                </a:cxn>
                <a:cxn ang="0">
                  <a:pos x="92" y="489"/>
                </a:cxn>
                <a:cxn ang="0">
                  <a:pos x="105" y="501"/>
                </a:cxn>
                <a:cxn ang="0">
                  <a:pos x="135" y="495"/>
                </a:cxn>
                <a:cxn ang="0">
                  <a:pos x="150" y="509"/>
                </a:cxn>
                <a:cxn ang="0">
                  <a:pos x="146" y="534"/>
                </a:cxn>
                <a:cxn ang="0">
                  <a:pos x="131" y="590"/>
                </a:cxn>
                <a:cxn ang="0">
                  <a:pos x="177" y="624"/>
                </a:cxn>
                <a:cxn ang="0">
                  <a:pos x="222" y="674"/>
                </a:cxn>
                <a:cxn ang="0">
                  <a:pos x="226" y="713"/>
                </a:cxn>
                <a:cxn ang="0">
                  <a:pos x="242" y="742"/>
                </a:cxn>
                <a:cxn ang="0">
                  <a:pos x="249" y="739"/>
                </a:cxn>
                <a:cxn ang="0">
                  <a:pos x="263" y="750"/>
                </a:cxn>
                <a:cxn ang="0">
                  <a:pos x="265" y="739"/>
                </a:cxn>
                <a:cxn ang="0">
                  <a:pos x="333" y="735"/>
                </a:cxn>
                <a:cxn ang="0">
                  <a:pos x="333" y="705"/>
                </a:cxn>
                <a:cxn ang="0">
                  <a:pos x="376" y="674"/>
                </a:cxn>
                <a:cxn ang="0">
                  <a:pos x="378" y="629"/>
                </a:cxn>
                <a:cxn ang="0">
                  <a:pos x="372" y="629"/>
                </a:cxn>
                <a:cxn ang="0">
                  <a:pos x="370" y="620"/>
                </a:cxn>
                <a:cxn ang="0">
                  <a:pos x="374" y="598"/>
                </a:cxn>
                <a:cxn ang="0">
                  <a:pos x="376" y="592"/>
                </a:cxn>
                <a:cxn ang="0">
                  <a:pos x="378" y="573"/>
                </a:cxn>
                <a:cxn ang="0">
                  <a:pos x="394" y="563"/>
                </a:cxn>
                <a:cxn ang="0">
                  <a:pos x="411" y="534"/>
                </a:cxn>
                <a:cxn ang="0">
                  <a:pos x="423" y="499"/>
                </a:cxn>
                <a:cxn ang="0">
                  <a:pos x="419" y="472"/>
                </a:cxn>
                <a:cxn ang="0">
                  <a:pos x="411" y="438"/>
                </a:cxn>
                <a:cxn ang="0">
                  <a:pos x="415" y="415"/>
                </a:cxn>
                <a:cxn ang="0">
                  <a:pos x="357" y="25"/>
                </a:cxn>
              </a:cxnLst>
              <a:rect l="0" t="0" r="r" b="b"/>
              <a:pathLst>
                <a:path w="423" h="752">
                  <a:moveTo>
                    <a:pt x="357" y="25"/>
                  </a:moveTo>
                  <a:lnTo>
                    <a:pt x="355" y="0"/>
                  </a:lnTo>
                  <a:lnTo>
                    <a:pt x="74" y="16"/>
                  </a:lnTo>
                  <a:lnTo>
                    <a:pt x="96" y="31"/>
                  </a:lnTo>
                  <a:lnTo>
                    <a:pt x="99" y="45"/>
                  </a:lnTo>
                  <a:lnTo>
                    <a:pt x="125" y="60"/>
                  </a:lnTo>
                  <a:lnTo>
                    <a:pt x="127" y="78"/>
                  </a:lnTo>
                  <a:lnTo>
                    <a:pt x="123" y="101"/>
                  </a:lnTo>
                  <a:lnTo>
                    <a:pt x="113" y="113"/>
                  </a:lnTo>
                  <a:lnTo>
                    <a:pt x="109" y="134"/>
                  </a:lnTo>
                  <a:lnTo>
                    <a:pt x="78" y="154"/>
                  </a:lnTo>
                  <a:lnTo>
                    <a:pt x="41" y="162"/>
                  </a:lnTo>
                  <a:lnTo>
                    <a:pt x="35" y="185"/>
                  </a:lnTo>
                  <a:lnTo>
                    <a:pt x="51" y="203"/>
                  </a:lnTo>
                  <a:lnTo>
                    <a:pt x="53" y="220"/>
                  </a:lnTo>
                  <a:lnTo>
                    <a:pt x="39" y="240"/>
                  </a:lnTo>
                  <a:lnTo>
                    <a:pt x="35" y="261"/>
                  </a:lnTo>
                  <a:lnTo>
                    <a:pt x="8" y="277"/>
                  </a:lnTo>
                  <a:lnTo>
                    <a:pt x="14" y="298"/>
                  </a:lnTo>
                  <a:lnTo>
                    <a:pt x="4" y="304"/>
                  </a:lnTo>
                  <a:lnTo>
                    <a:pt x="0" y="339"/>
                  </a:lnTo>
                  <a:lnTo>
                    <a:pt x="16" y="392"/>
                  </a:lnTo>
                  <a:lnTo>
                    <a:pt x="45" y="415"/>
                  </a:lnTo>
                  <a:lnTo>
                    <a:pt x="53" y="427"/>
                  </a:lnTo>
                  <a:lnTo>
                    <a:pt x="80" y="446"/>
                  </a:lnTo>
                  <a:lnTo>
                    <a:pt x="92" y="489"/>
                  </a:lnTo>
                  <a:lnTo>
                    <a:pt x="99" y="501"/>
                  </a:lnTo>
                  <a:lnTo>
                    <a:pt x="105" y="501"/>
                  </a:lnTo>
                  <a:lnTo>
                    <a:pt x="117" y="489"/>
                  </a:lnTo>
                  <a:lnTo>
                    <a:pt x="135" y="495"/>
                  </a:lnTo>
                  <a:lnTo>
                    <a:pt x="150" y="505"/>
                  </a:lnTo>
                  <a:lnTo>
                    <a:pt x="150" y="509"/>
                  </a:lnTo>
                  <a:lnTo>
                    <a:pt x="144" y="522"/>
                  </a:lnTo>
                  <a:lnTo>
                    <a:pt x="146" y="534"/>
                  </a:lnTo>
                  <a:lnTo>
                    <a:pt x="129" y="573"/>
                  </a:lnTo>
                  <a:lnTo>
                    <a:pt x="131" y="590"/>
                  </a:lnTo>
                  <a:lnTo>
                    <a:pt x="166" y="622"/>
                  </a:lnTo>
                  <a:lnTo>
                    <a:pt x="177" y="624"/>
                  </a:lnTo>
                  <a:lnTo>
                    <a:pt x="222" y="659"/>
                  </a:lnTo>
                  <a:lnTo>
                    <a:pt x="222" y="674"/>
                  </a:lnTo>
                  <a:lnTo>
                    <a:pt x="234" y="694"/>
                  </a:lnTo>
                  <a:lnTo>
                    <a:pt x="226" y="713"/>
                  </a:lnTo>
                  <a:lnTo>
                    <a:pt x="232" y="717"/>
                  </a:lnTo>
                  <a:lnTo>
                    <a:pt x="242" y="742"/>
                  </a:lnTo>
                  <a:lnTo>
                    <a:pt x="253" y="748"/>
                  </a:lnTo>
                  <a:lnTo>
                    <a:pt x="249" y="739"/>
                  </a:lnTo>
                  <a:lnTo>
                    <a:pt x="253" y="737"/>
                  </a:lnTo>
                  <a:lnTo>
                    <a:pt x="263" y="750"/>
                  </a:lnTo>
                  <a:lnTo>
                    <a:pt x="271" y="752"/>
                  </a:lnTo>
                  <a:lnTo>
                    <a:pt x="265" y="739"/>
                  </a:lnTo>
                  <a:lnTo>
                    <a:pt x="283" y="717"/>
                  </a:lnTo>
                  <a:lnTo>
                    <a:pt x="333" y="735"/>
                  </a:lnTo>
                  <a:lnTo>
                    <a:pt x="343" y="723"/>
                  </a:lnTo>
                  <a:lnTo>
                    <a:pt x="333" y="705"/>
                  </a:lnTo>
                  <a:lnTo>
                    <a:pt x="335" y="690"/>
                  </a:lnTo>
                  <a:lnTo>
                    <a:pt x="376" y="674"/>
                  </a:lnTo>
                  <a:lnTo>
                    <a:pt x="366" y="651"/>
                  </a:lnTo>
                  <a:lnTo>
                    <a:pt x="378" y="629"/>
                  </a:lnTo>
                  <a:lnTo>
                    <a:pt x="376" y="631"/>
                  </a:lnTo>
                  <a:lnTo>
                    <a:pt x="372" y="629"/>
                  </a:lnTo>
                  <a:lnTo>
                    <a:pt x="378" y="626"/>
                  </a:lnTo>
                  <a:lnTo>
                    <a:pt x="370" y="620"/>
                  </a:lnTo>
                  <a:lnTo>
                    <a:pt x="378" y="618"/>
                  </a:lnTo>
                  <a:lnTo>
                    <a:pt x="374" y="598"/>
                  </a:lnTo>
                  <a:lnTo>
                    <a:pt x="382" y="592"/>
                  </a:lnTo>
                  <a:lnTo>
                    <a:pt x="376" y="592"/>
                  </a:lnTo>
                  <a:lnTo>
                    <a:pt x="386" y="585"/>
                  </a:lnTo>
                  <a:lnTo>
                    <a:pt x="378" y="573"/>
                  </a:lnTo>
                  <a:lnTo>
                    <a:pt x="384" y="563"/>
                  </a:lnTo>
                  <a:lnTo>
                    <a:pt x="394" y="563"/>
                  </a:lnTo>
                  <a:lnTo>
                    <a:pt x="401" y="540"/>
                  </a:lnTo>
                  <a:lnTo>
                    <a:pt x="411" y="534"/>
                  </a:lnTo>
                  <a:lnTo>
                    <a:pt x="409" y="526"/>
                  </a:lnTo>
                  <a:lnTo>
                    <a:pt x="423" y="499"/>
                  </a:lnTo>
                  <a:lnTo>
                    <a:pt x="417" y="483"/>
                  </a:lnTo>
                  <a:lnTo>
                    <a:pt x="419" y="472"/>
                  </a:lnTo>
                  <a:lnTo>
                    <a:pt x="403" y="452"/>
                  </a:lnTo>
                  <a:lnTo>
                    <a:pt x="411" y="438"/>
                  </a:lnTo>
                  <a:lnTo>
                    <a:pt x="405" y="425"/>
                  </a:lnTo>
                  <a:lnTo>
                    <a:pt x="415" y="415"/>
                  </a:lnTo>
                  <a:lnTo>
                    <a:pt x="390" y="97"/>
                  </a:lnTo>
                  <a:lnTo>
                    <a:pt x="357" y="25"/>
                  </a:ln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0" name="Freeform 89"/>
            <p:cNvSpPr>
              <a:spLocks/>
            </p:cNvSpPr>
            <p:nvPr/>
          </p:nvSpPr>
          <p:spPr bwMode="auto">
            <a:xfrm>
              <a:off x="1393387" y="2794061"/>
              <a:ext cx="303366" cy="490236"/>
            </a:xfrm>
            <a:custGeom>
              <a:avLst/>
              <a:gdLst/>
              <a:ahLst/>
              <a:cxnLst>
                <a:cxn ang="0">
                  <a:pos x="290" y="975"/>
                </a:cxn>
                <a:cxn ang="0">
                  <a:pos x="638" y="698"/>
                </a:cxn>
                <a:cxn ang="0">
                  <a:pos x="621" y="663"/>
                </a:cxn>
                <a:cxn ang="0">
                  <a:pos x="605" y="663"/>
                </a:cxn>
                <a:cxn ang="0">
                  <a:pos x="597" y="677"/>
                </a:cxn>
                <a:cxn ang="0">
                  <a:pos x="582" y="679"/>
                </a:cxn>
                <a:cxn ang="0">
                  <a:pos x="562" y="677"/>
                </a:cxn>
                <a:cxn ang="0">
                  <a:pos x="527" y="669"/>
                </a:cxn>
                <a:cxn ang="0">
                  <a:pos x="512" y="682"/>
                </a:cxn>
                <a:cxn ang="0">
                  <a:pos x="479" y="671"/>
                </a:cxn>
                <a:cxn ang="0">
                  <a:pos x="471" y="684"/>
                </a:cxn>
                <a:cxn ang="0">
                  <a:pos x="453" y="671"/>
                </a:cxn>
                <a:cxn ang="0">
                  <a:pos x="451" y="649"/>
                </a:cxn>
                <a:cxn ang="0">
                  <a:pos x="449" y="626"/>
                </a:cxn>
                <a:cxn ang="0">
                  <a:pos x="432" y="620"/>
                </a:cxn>
                <a:cxn ang="0">
                  <a:pos x="420" y="599"/>
                </a:cxn>
                <a:cxn ang="0">
                  <a:pos x="428" y="589"/>
                </a:cxn>
                <a:cxn ang="0">
                  <a:pos x="418" y="571"/>
                </a:cxn>
                <a:cxn ang="0">
                  <a:pos x="409" y="544"/>
                </a:cxn>
                <a:cxn ang="0">
                  <a:pos x="407" y="527"/>
                </a:cxn>
                <a:cxn ang="0">
                  <a:pos x="405" y="515"/>
                </a:cxn>
                <a:cxn ang="0">
                  <a:pos x="393" y="488"/>
                </a:cxn>
                <a:cxn ang="0">
                  <a:pos x="379" y="503"/>
                </a:cxn>
                <a:cxn ang="0">
                  <a:pos x="358" y="511"/>
                </a:cxn>
                <a:cxn ang="0">
                  <a:pos x="338" y="495"/>
                </a:cxn>
                <a:cxn ang="0">
                  <a:pos x="344" y="468"/>
                </a:cxn>
                <a:cxn ang="0">
                  <a:pos x="360" y="451"/>
                </a:cxn>
                <a:cxn ang="0">
                  <a:pos x="356" y="439"/>
                </a:cxn>
                <a:cxn ang="0">
                  <a:pos x="358" y="417"/>
                </a:cxn>
                <a:cxn ang="0">
                  <a:pos x="366" y="406"/>
                </a:cxn>
                <a:cxn ang="0">
                  <a:pos x="377" y="375"/>
                </a:cxn>
                <a:cxn ang="0">
                  <a:pos x="389" y="355"/>
                </a:cxn>
                <a:cxn ang="0">
                  <a:pos x="360" y="347"/>
                </a:cxn>
                <a:cxn ang="0">
                  <a:pos x="360" y="337"/>
                </a:cxn>
                <a:cxn ang="0">
                  <a:pos x="352" y="332"/>
                </a:cxn>
                <a:cxn ang="0">
                  <a:pos x="342" y="310"/>
                </a:cxn>
                <a:cxn ang="0">
                  <a:pos x="315" y="260"/>
                </a:cxn>
                <a:cxn ang="0">
                  <a:pos x="296" y="236"/>
                </a:cxn>
                <a:cxn ang="0">
                  <a:pos x="294" y="223"/>
                </a:cxn>
                <a:cxn ang="0">
                  <a:pos x="294" y="205"/>
                </a:cxn>
                <a:cxn ang="0">
                  <a:pos x="270" y="148"/>
                </a:cxn>
                <a:cxn ang="0">
                  <a:pos x="214" y="0"/>
                </a:cxn>
                <a:cxn ang="0">
                  <a:pos x="138" y="369"/>
                </a:cxn>
                <a:cxn ang="0">
                  <a:pos x="142" y="415"/>
                </a:cxn>
                <a:cxn ang="0">
                  <a:pos x="163" y="451"/>
                </a:cxn>
                <a:cxn ang="0">
                  <a:pos x="126" y="503"/>
                </a:cxn>
                <a:cxn ang="0">
                  <a:pos x="107" y="532"/>
                </a:cxn>
                <a:cxn ang="0">
                  <a:pos x="83" y="552"/>
                </a:cxn>
                <a:cxn ang="0">
                  <a:pos x="54" y="608"/>
                </a:cxn>
                <a:cxn ang="0">
                  <a:pos x="79" y="630"/>
                </a:cxn>
                <a:cxn ang="0">
                  <a:pos x="70" y="649"/>
                </a:cxn>
                <a:cxn ang="0">
                  <a:pos x="0" y="912"/>
                </a:cxn>
              </a:cxnLst>
              <a:rect l="0" t="0" r="r" b="b"/>
              <a:pathLst>
                <a:path w="638" h="1031">
                  <a:moveTo>
                    <a:pt x="62" y="926"/>
                  </a:moveTo>
                  <a:lnTo>
                    <a:pt x="290" y="975"/>
                  </a:lnTo>
                  <a:lnTo>
                    <a:pt x="582" y="1031"/>
                  </a:lnTo>
                  <a:lnTo>
                    <a:pt x="638" y="698"/>
                  </a:lnTo>
                  <a:lnTo>
                    <a:pt x="627" y="684"/>
                  </a:lnTo>
                  <a:lnTo>
                    <a:pt x="621" y="663"/>
                  </a:lnTo>
                  <a:lnTo>
                    <a:pt x="615" y="659"/>
                  </a:lnTo>
                  <a:lnTo>
                    <a:pt x="605" y="663"/>
                  </a:lnTo>
                  <a:lnTo>
                    <a:pt x="605" y="669"/>
                  </a:lnTo>
                  <a:lnTo>
                    <a:pt x="597" y="677"/>
                  </a:lnTo>
                  <a:lnTo>
                    <a:pt x="601" y="686"/>
                  </a:lnTo>
                  <a:lnTo>
                    <a:pt x="582" y="679"/>
                  </a:lnTo>
                  <a:lnTo>
                    <a:pt x="568" y="682"/>
                  </a:lnTo>
                  <a:lnTo>
                    <a:pt x="562" y="677"/>
                  </a:lnTo>
                  <a:lnTo>
                    <a:pt x="543" y="677"/>
                  </a:lnTo>
                  <a:lnTo>
                    <a:pt x="527" y="669"/>
                  </a:lnTo>
                  <a:lnTo>
                    <a:pt x="520" y="673"/>
                  </a:lnTo>
                  <a:lnTo>
                    <a:pt x="512" y="682"/>
                  </a:lnTo>
                  <a:lnTo>
                    <a:pt x="484" y="669"/>
                  </a:lnTo>
                  <a:lnTo>
                    <a:pt x="479" y="671"/>
                  </a:lnTo>
                  <a:lnTo>
                    <a:pt x="469" y="677"/>
                  </a:lnTo>
                  <a:lnTo>
                    <a:pt x="471" y="684"/>
                  </a:lnTo>
                  <a:lnTo>
                    <a:pt x="467" y="686"/>
                  </a:lnTo>
                  <a:lnTo>
                    <a:pt x="453" y="671"/>
                  </a:lnTo>
                  <a:lnTo>
                    <a:pt x="455" y="661"/>
                  </a:lnTo>
                  <a:lnTo>
                    <a:pt x="451" y="649"/>
                  </a:lnTo>
                  <a:lnTo>
                    <a:pt x="455" y="643"/>
                  </a:lnTo>
                  <a:lnTo>
                    <a:pt x="449" y="626"/>
                  </a:lnTo>
                  <a:lnTo>
                    <a:pt x="440" y="618"/>
                  </a:lnTo>
                  <a:lnTo>
                    <a:pt x="432" y="620"/>
                  </a:lnTo>
                  <a:lnTo>
                    <a:pt x="422" y="608"/>
                  </a:lnTo>
                  <a:lnTo>
                    <a:pt x="420" y="599"/>
                  </a:lnTo>
                  <a:lnTo>
                    <a:pt x="426" y="595"/>
                  </a:lnTo>
                  <a:lnTo>
                    <a:pt x="428" y="589"/>
                  </a:lnTo>
                  <a:lnTo>
                    <a:pt x="424" y="573"/>
                  </a:lnTo>
                  <a:lnTo>
                    <a:pt x="418" y="571"/>
                  </a:lnTo>
                  <a:lnTo>
                    <a:pt x="416" y="560"/>
                  </a:lnTo>
                  <a:lnTo>
                    <a:pt x="409" y="544"/>
                  </a:lnTo>
                  <a:lnTo>
                    <a:pt x="410" y="534"/>
                  </a:lnTo>
                  <a:lnTo>
                    <a:pt x="407" y="527"/>
                  </a:lnTo>
                  <a:lnTo>
                    <a:pt x="410" y="519"/>
                  </a:lnTo>
                  <a:lnTo>
                    <a:pt x="405" y="515"/>
                  </a:lnTo>
                  <a:lnTo>
                    <a:pt x="409" y="505"/>
                  </a:lnTo>
                  <a:lnTo>
                    <a:pt x="393" y="488"/>
                  </a:lnTo>
                  <a:lnTo>
                    <a:pt x="391" y="495"/>
                  </a:lnTo>
                  <a:lnTo>
                    <a:pt x="379" y="503"/>
                  </a:lnTo>
                  <a:lnTo>
                    <a:pt x="368" y="505"/>
                  </a:lnTo>
                  <a:lnTo>
                    <a:pt x="358" y="511"/>
                  </a:lnTo>
                  <a:lnTo>
                    <a:pt x="346" y="497"/>
                  </a:lnTo>
                  <a:lnTo>
                    <a:pt x="338" y="495"/>
                  </a:lnTo>
                  <a:lnTo>
                    <a:pt x="348" y="478"/>
                  </a:lnTo>
                  <a:lnTo>
                    <a:pt x="344" y="468"/>
                  </a:lnTo>
                  <a:lnTo>
                    <a:pt x="362" y="456"/>
                  </a:lnTo>
                  <a:lnTo>
                    <a:pt x="360" y="451"/>
                  </a:lnTo>
                  <a:lnTo>
                    <a:pt x="364" y="443"/>
                  </a:lnTo>
                  <a:lnTo>
                    <a:pt x="356" y="439"/>
                  </a:lnTo>
                  <a:lnTo>
                    <a:pt x="362" y="425"/>
                  </a:lnTo>
                  <a:lnTo>
                    <a:pt x="358" y="417"/>
                  </a:lnTo>
                  <a:lnTo>
                    <a:pt x="366" y="415"/>
                  </a:lnTo>
                  <a:lnTo>
                    <a:pt x="366" y="406"/>
                  </a:lnTo>
                  <a:lnTo>
                    <a:pt x="379" y="382"/>
                  </a:lnTo>
                  <a:lnTo>
                    <a:pt x="377" y="375"/>
                  </a:lnTo>
                  <a:lnTo>
                    <a:pt x="383" y="373"/>
                  </a:lnTo>
                  <a:lnTo>
                    <a:pt x="389" y="355"/>
                  </a:lnTo>
                  <a:lnTo>
                    <a:pt x="366" y="353"/>
                  </a:lnTo>
                  <a:lnTo>
                    <a:pt x="360" y="347"/>
                  </a:lnTo>
                  <a:lnTo>
                    <a:pt x="364" y="343"/>
                  </a:lnTo>
                  <a:lnTo>
                    <a:pt x="360" y="337"/>
                  </a:lnTo>
                  <a:lnTo>
                    <a:pt x="350" y="339"/>
                  </a:lnTo>
                  <a:lnTo>
                    <a:pt x="352" y="332"/>
                  </a:lnTo>
                  <a:lnTo>
                    <a:pt x="340" y="322"/>
                  </a:lnTo>
                  <a:lnTo>
                    <a:pt x="342" y="310"/>
                  </a:lnTo>
                  <a:lnTo>
                    <a:pt x="333" y="299"/>
                  </a:lnTo>
                  <a:lnTo>
                    <a:pt x="315" y="260"/>
                  </a:lnTo>
                  <a:lnTo>
                    <a:pt x="299" y="250"/>
                  </a:lnTo>
                  <a:lnTo>
                    <a:pt x="296" y="236"/>
                  </a:lnTo>
                  <a:lnTo>
                    <a:pt x="284" y="228"/>
                  </a:lnTo>
                  <a:lnTo>
                    <a:pt x="294" y="223"/>
                  </a:lnTo>
                  <a:lnTo>
                    <a:pt x="286" y="211"/>
                  </a:lnTo>
                  <a:lnTo>
                    <a:pt x="294" y="205"/>
                  </a:lnTo>
                  <a:lnTo>
                    <a:pt x="292" y="191"/>
                  </a:lnTo>
                  <a:lnTo>
                    <a:pt x="270" y="148"/>
                  </a:lnTo>
                  <a:lnTo>
                    <a:pt x="299" y="20"/>
                  </a:lnTo>
                  <a:lnTo>
                    <a:pt x="214" y="0"/>
                  </a:lnTo>
                  <a:lnTo>
                    <a:pt x="132" y="339"/>
                  </a:lnTo>
                  <a:lnTo>
                    <a:pt x="138" y="369"/>
                  </a:lnTo>
                  <a:lnTo>
                    <a:pt x="132" y="376"/>
                  </a:lnTo>
                  <a:lnTo>
                    <a:pt x="142" y="415"/>
                  </a:lnTo>
                  <a:lnTo>
                    <a:pt x="159" y="429"/>
                  </a:lnTo>
                  <a:lnTo>
                    <a:pt x="163" y="451"/>
                  </a:lnTo>
                  <a:lnTo>
                    <a:pt x="138" y="480"/>
                  </a:lnTo>
                  <a:lnTo>
                    <a:pt x="126" y="503"/>
                  </a:lnTo>
                  <a:lnTo>
                    <a:pt x="111" y="519"/>
                  </a:lnTo>
                  <a:lnTo>
                    <a:pt x="107" y="532"/>
                  </a:lnTo>
                  <a:lnTo>
                    <a:pt x="99" y="544"/>
                  </a:lnTo>
                  <a:lnTo>
                    <a:pt x="83" y="552"/>
                  </a:lnTo>
                  <a:lnTo>
                    <a:pt x="58" y="583"/>
                  </a:lnTo>
                  <a:lnTo>
                    <a:pt x="54" y="608"/>
                  </a:lnTo>
                  <a:lnTo>
                    <a:pt x="74" y="614"/>
                  </a:lnTo>
                  <a:lnTo>
                    <a:pt x="79" y="630"/>
                  </a:lnTo>
                  <a:lnTo>
                    <a:pt x="70" y="638"/>
                  </a:lnTo>
                  <a:lnTo>
                    <a:pt x="70" y="649"/>
                  </a:lnTo>
                  <a:lnTo>
                    <a:pt x="56" y="673"/>
                  </a:lnTo>
                  <a:lnTo>
                    <a:pt x="0" y="912"/>
                  </a:lnTo>
                  <a:lnTo>
                    <a:pt x="62" y="926"/>
                  </a:lnTo>
                  <a:close/>
                </a:path>
              </a:pathLst>
            </a:custGeom>
            <a:solidFill>
              <a:schemeClr val="accent6">
                <a:lumMod val="75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1" name="Freeform 90"/>
            <p:cNvSpPr>
              <a:spLocks noEditPoints="1"/>
            </p:cNvSpPr>
            <p:nvPr/>
          </p:nvSpPr>
          <p:spPr bwMode="auto">
            <a:xfrm>
              <a:off x="1638743" y="4220071"/>
              <a:ext cx="246307" cy="168801"/>
            </a:xfrm>
            <a:custGeom>
              <a:avLst/>
              <a:gdLst/>
              <a:ahLst/>
              <a:cxnLst>
                <a:cxn ang="0">
                  <a:pos x="29" y="4"/>
                </a:cxn>
                <a:cxn ang="0">
                  <a:pos x="44" y="14"/>
                </a:cxn>
                <a:cxn ang="0">
                  <a:pos x="27" y="43"/>
                </a:cxn>
                <a:cxn ang="0">
                  <a:pos x="11" y="33"/>
                </a:cxn>
                <a:cxn ang="0">
                  <a:pos x="0" y="22"/>
                </a:cxn>
                <a:cxn ang="0">
                  <a:pos x="165" y="78"/>
                </a:cxn>
                <a:cxn ang="0">
                  <a:pos x="161" y="78"/>
                </a:cxn>
                <a:cxn ang="0">
                  <a:pos x="183" y="100"/>
                </a:cxn>
                <a:cxn ang="0">
                  <a:pos x="210" y="94"/>
                </a:cxn>
                <a:cxn ang="0">
                  <a:pos x="165" y="71"/>
                </a:cxn>
                <a:cxn ang="0">
                  <a:pos x="255" y="108"/>
                </a:cxn>
                <a:cxn ang="0">
                  <a:pos x="257" y="125"/>
                </a:cxn>
                <a:cxn ang="0">
                  <a:pos x="296" y="125"/>
                </a:cxn>
                <a:cxn ang="0">
                  <a:pos x="307" y="113"/>
                </a:cxn>
                <a:cxn ang="0">
                  <a:pos x="255" y="113"/>
                </a:cxn>
                <a:cxn ang="0">
                  <a:pos x="255" y="108"/>
                </a:cxn>
                <a:cxn ang="0">
                  <a:pos x="329" y="127"/>
                </a:cxn>
                <a:cxn ang="0">
                  <a:pos x="317" y="135"/>
                </a:cxn>
                <a:cxn ang="0">
                  <a:pos x="335" y="148"/>
                </a:cxn>
                <a:cxn ang="0">
                  <a:pos x="360" y="176"/>
                </a:cxn>
                <a:cxn ang="0">
                  <a:pos x="383" y="162"/>
                </a:cxn>
                <a:cxn ang="0">
                  <a:pos x="350" y="133"/>
                </a:cxn>
                <a:cxn ang="0">
                  <a:pos x="342" y="137"/>
                </a:cxn>
                <a:cxn ang="0">
                  <a:pos x="405" y="228"/>
                </a:cxn>
                <a:cxn ang="0">
                  <a:pos x="393" y="263"/>
                </a:cxn>
                <a:cxn ang="0">
                  <a:pos x="420" y="347"/>
                </a:cxn>
                <a:cxn ang="0">
                  <a:pos x="442" y="345"/>
                </a:cxn>
                <a:cxn ang="0">
                  <a:pos x="469" y="312"/>
                </a:cxn>
                <a:cxn ang="0">
                  <a:pos x="510" y="310"/>
                </a:cxn>
                <a:cxn ang="0">
                  <a:pos x="514" y="277"/>
                </a:cxn>
                <a:cxn ang="0">
                  <a:pos x="485" y="254"/>
                </a:cxn>
                <a:cxn ang="0">
                  <a:pos x="467" y="232"/>
                </a:cxn>
                <a:cxn ang="0">
                  <a:pos x="422" y="221"/>
                </a:cxn>
                <a:cxn ang="0">
                  <a:pos x="403" y="215"/>
                </a:cxn>
                <a:cxn ang="0">
                  <a:pos x="399" y="215"/>
                </a:cxn>
                <a:cxn ang="0">
                  <a:pos x="284" y="148"/>
                </a:cxn>
                <a:cxn ang="0">
                  <a:pos x="282" y="143"/>
                </a:cxn>
                <a:cxn ang="0">
                  <a:pos x="292" y="158"/>
                </a:cxn>
                <a:cxn ang="0">
                  <a:pos x="301" y="150"/>
                </a:cxn>
                <a:cxn ang="0">
                  <a:pos x="280" y="141"/>
                </a:cxn>
              </a:cxnLst>
              <a:rect l="0" t="0" r="r" b="b"/>
              <a:pathLst>
                <a:path w="518" h="355">
                  <a:moveTo>
                    <a:pt x="11" y="2"/>
                  </a:moveTo>
                  <a:lnTo>
                    <a:pt x="29" y="4"/>
                  </a:lnTo>
                  <a:lnTo>
                    <a:pt x="39" y="0"/>
                  </a:lnTo>
                  <a:lnTo>
                    <a:pt x="44" y="14"/>
                  </a:lnTo>
                  <a:lnTo>
                    <a:pt x="46" y="22"/>
                  </a:lnTo>
                  <a:lnTo>
                    <a:pt x="27" y="43"/>
                  </a:lnTo>
                  <a:lnTo>
                    <a:pt x="19" y="41"/>
                  </a:lnTo>
                  <a:lnTo>
                    <a:pt x="11" y="33"/>
                  </a:lnTo>
                  <a:lnTo>
                    <a:pt x="4" y="32"/>
                  </a:lnTo>
                  <a:lnTo>
                    <a:pt x="0" y="22"/>
                  </a:lnTo>
                  <a:lnTo>
                    <a:pt x="11" y="2"/>
                  </a:lnTo>
                  <a:close/>
                  <a:moveTo>
                    <a:pt x="165" y="78"/>
                  </a:moveTo>
                  <a:lnTo>
                    <a:pt x="161" y="72"/>
                  </a:lnTo>
                  <a:lnTo>
                    <a:pt x="161" y="78"/>
                  </a:lnTo>
                  <a:lnTo>
                    <a:pt x="171" y="94"/>
                  </a:lnTo>
                  <a:lnTo>
                    <a:pt x="183" y="100"/>
                  </a:lnTo>
                  <a:lnTo>
                    <a:pt x="204" y="96"/>
                  </a:lnTo>
                  <a:lnTo>
                    <a:pt x="210" y="94"/>
                  </a:lnTo>
                  <a:lnTo>
                    <a:pt x="173" y="65"/>
                  </a:lnTo>
                  <a:lnTo>
                    <a:pt x="165" y="71"/>
                  </a:lnTo>
                  <a:lnTo>
                    <a:pt x="165" y="78"/>
                  </a:lnTo>
                  <a:close/>
                  <a:moveTo>
                    <a:pt x="255" y="108"/>
                  </a:moveTo>
                  <a:lnTo>
                    <a:pt x="253" y="117"/>
                  </a:lnTo>
                  <a:lnTo>
                    <a:pt x="257" y="125"/>
                  </a:lnTo>
                  <a:lnTo>
                    <a:pt x="270" y="119"/>
                  </a:lnTo>
                  <a:lnTo>
                    <a:pt x="296" y="125"/>
                  </a:lnTo>
                  <a:lnTo>
                    <a:pt x="307" y="119"/>
                  </a:lnTo>
                  <a:lnTo>
                    <a:pt x="307" y="113"/>
                  </a:lnTo>
                  <a:lnTo>
                    <a:pt x="305" y="108"/>
                  </a:lnTo>
                  <a:lnTo>
                    <a:pt x="255" y="113"/>
                  </a:lnTo>
                  <a:lnTo>
                    <a:pt x="251" y="117"/>
                  </a:lnTo>
                  <a:lnTo>
                    <a:pt x="255" y="108"/>
                  </a:lnTo>
                  <a:close/>
                  <a:moveTo>
                    <a:pt x="342" y="137"/>
                  </a:moveTo>
                  <a:lnTo>
                    <a:pt x="329" y="127"/>
                  </a:lnTo>
                  <a:lnTo>
                    <a:pt x="319" y="127"/>
                  </a:lnTo>
                  <a:lnTo>
                    <a:pt x="317" y="135"/>
                  </a:lnTo>
                  <a:lnTo>
                    <a:pt x="327" y="145"/>
                  </a:lnTo>
                  <a:lnTo>
                    <a:pt x="335" y="148"/>
                  </a:lnTo>
                  <a:lnTo>
                    <a:pt x="350" y="174"/>
                  </a:lnTo>
                  <a:lnTo>
                    <a:pt x="360" y="176"/>
                  </a:lnTo>
                  <a:lnTo>
                    <a:pt x="368" y="176"/>
                  </a:lnTo>
                  <a:lnTo>
                    <a:pt x="383" y="162"/>
                  </a:lnTo>
                  <a:lnTo>
                    <a:pt x="383" y="152"/>
                  </a:lnTo>
                  <a:lnTo>
                    <a:pt x="350" y="133"/>
                  </a:lnTo>
                  <a:lnTo>
                    <a:pt x="346" y="137"/>
                  </a:lnTo>
                  <a:lnTo>
                    <a:pt x="342" y="137"/>
                  </a:lnTo>
                  <a:close/>
                  <a:moveTo>
                    <a:pt x="399" y="215"/>
                  </a:moveTo>
                  <a:lnTo>
                    <a:pt x="405" y="228"/>
                  </a:lnTo>
                  <a:lnTo>
                    <a:pt x="405" y="242"/>
                  </a:lnTo>
                  <a:lnTo>
                    <a:pt x="393" y="263"/>
                  </a:lnTo>
                  <a:lnTo>
                    <a:pt x="411" y="332"/>
                  </a:lnTo>
                  <a:lnTo>
                    <a:pt x="420" y="347"/>
                  </a:lnTo>
                  <a:lnTo>
                    <a:pt x="434" y="355"/>
                  </a:lnTo>
                  <a:lnTo>
                    <a:pt x="442" y="345"/>
                  </a:lnTo>
                  <a:lnTo>
                    <a:pt x="446" y="336"/>
                  </a:lnTo>
                  <a:lnTo>
                    <a:pt x="469" y="312"/>
                  </a:lnTo>
                  <a:lnTo>
                    <a:pt x="483" y="308"/>
                  </a:lnTo>
                  <a:lnTo>
                    <a:pt x="510" y="310"/>
                  </a:lnTo>
                  <a:lnTo>
                    <a:pt x="518" y="289"/>
                  </a:lnTo>
                  <a:lnTo>
                    <a:pt x="514" y="277"/>
                  </a:lnTo>
                  <a:lnTo>
                    <a:pt x="494" y="258"/>
                  </a:lnTo>
                  <a:lnTo>
                    <a:pt x="485" y="254"/>
                  </a:lnTo>
                  <a:lnTo>
                    <a:pt x="471" y="236"/>
                  </a:lnTo>
                  <a:lnTo>
                    <a:pt x="467" y="232"/>
                  </a:lnTo>
                  <a:lnTo>
                    <a:pt x="432" y="221"/>
                  </a:lnTo>
                  <a:lnTo>
                    <a:pt x="422" y="221"/>
                  </a:lnTo>
                  <a:lnTo>
                    <a:pt x="412" y="215"/>
                  </a:lnTo>
                  <a:lnTo>
                    <a:pt x="403" y="215"/>
                  </a:lnTo>
                  <a:lnTo>
                    <a:pt x="403" y="219"/>
                  </a:lnTo>
                  <a:lnTo>
                    <a:pt x="399" y="215"/>
                  </a:lnTo>
                  <a:close/>
                  <a:moveTo>
                    <a:pt x="282" y="143"/>
                  </a:moveTo>
                  <a:lnTo>
                    <a:pt x="284" y="148"/>
                  </a:lnTo>
                  <a:lnTo>
                    <a:pt x="288" y="154"/>
                  </a:lnTo>
                  <a:lnTo>
                    <a:pt x="282" y="143"/>
                  </a:lnTo>
                  <a:lnTo>
                    <a:pt x="284" y="148"/>
                  </a:lnTo>
                  <a:lnTo>
                    <a:pt x="292" y="158"/>
                  </a:lnTo>
                  <a:lnTo>
                    <a:pt x="298" y="156"/>
                  </a:lnTo>
                  <a:lnTo>
                    <a:pt x="301" y="150"/>
                  </a:lnTo>
                  <a:lnTo>
                    <a:pt x="292" y="139"/>
                  </a:lnTo>
                  <a:lnTo>
                    <a:pt x="280" y="141"/>
                  </a:lnTo>
                  <a:lnTo>
                    <a:pt x="282" y="143"/>
                  </a:lnTo>
                  <a:close/>
                </a:path>
              </a:pathLst>
            </a:custGeom>
            <a:solidFill>
              <a:schemeClr val="accent6">
                <a:lumMod val="75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2" name="Freeform 91"/>
            <p:cNvSpPr>
              <a:spLocks/>
            </p:cNvSpPr>
            <p:nvPr/>
          </p:nvSpPr>
          <p:spPr bwMode="auto">
            <a:xfrm>
              <a:off x="2913546" y="3758842"/>
              <a:ext cx="273410" cy="289100"/>
            </a:xfrm>
            <a:custGeom>
              <a:avLst/>
              <a:gdLst/>
              <a:ahLst/>
              <a:cxnLst>
                <a:cxn ang="0">
                  <a:pos x="530" y="551"/>
                </a:cxn>
                <a:cxn ang="0">
                  <a:pos x="526" y="518"/>
                </a:cxn>
                <a:cxn ang="0">
                  <a:pos x="569" y="368"/>
                </a:cxn>
                <a:cxn ang="0">
                  <a:pos x="575" y="366"/>
                </a:cxn>
                <a:cxn ang="0">
                  <a:pos x="545" y="357"/>
                </a:cxn>
                <a:cxn ang="0">
                  <a:pos x="541" y="331"/>
                </a:cxn>
                <a:cxn ang="0">
                  <a:pos x="526" y="306"/>
                </a:cxn>
                <a:cxn ang="0">
                  <a:pos x="506" y="296"/>
                </a:cxn>
                <a:cxn ang="0">
                  <a:pos x="504" y="279"/>
                </a:cxn>
                <a:cxn ang="0">
                  <a:pos x="489" y="253"/>
                </a:cxn>
                <a:cxn ang="0">
                  <a:pos x="489" y="245"/>
                </a:cxn>
                <a:cxn ang="0">
                  <a:pos x="456" y="230"/>
                </a:cxn>
                <a:cxn ang="0">
                  <a:pos x="454" y="224"/>
                </a:cxn>
                <a:cxn ang="0">
                  <a:pos x="446" y="218"/>
                </a:cxn>
                <a:cxn ang="0">
                  <a:pos x="444" y="210"/>
                </a:cxn>
                <a:cxn ang="0">
                  <a:pos x="432" y="206"/>
                </a:cxn>
                <a:cxn ang="0">
                  <a:pos x="432" y="191"/>
                </a:cxn>
                <a:cxn ang="0">
                  <a:pos x="397" y="169"/>
                </a:cxn>
                <a:cxn ang="0">
                  <a:pos x="397" y="169"/>
                </a:cxn>
                <a:cxn ang="0">
                  <a:pos x="386" y="152"/>
                </a:cxn>
                <a:cxn ang="0">
                  <a:pos x="354" y="136"/>
                </a:cxn>
                <a:cxn ang="0">
                  <a:pos x="349" y="127"/>
                </a:cxn>
                <a:cxn ang="0">
                  <a:pos x="349" y="127"/>
                </a:cxn>
                <a:cxn ang="0">
                  <a:pos x="331" y="109"/>
                </a:cxn>
                <a:cxn ang="0">
                  <a:pos x="317" y="86"/>
                </a:cxn>
                <a:cxn ang="0">
                  <a:pos x="317" y="86"/>
                </a:cxn>
                <a:cxn ang="0">
                  <a:pos x="310" y="70"/>
                </a:cxn>
                <a:cxn ang="0">
                  <a:pos x="292" y="72"/>
                </a:cxn>
                <a:cxn ang="0">
                  <a:pos x="253" y="45"/>
                </a:cxn>
                <a:cxn ang="0">
                  <a:pos x="263" y="21"/>
                </a:cxn>
                <a:cxn ang="0">
                  <a:pos x="275" y="14"/>
                </a:cxn>
                <a:cxn ang="0">
                  <a:pos x="277" y="0"/>
                </a:cxn>
                <a:cxn ang="0">
                  <a:pos x="0" y="31"/>
                </a:cxn>
                <a:cxn ang="0">
                  <a:pos x="92" y="345"/>
                </a:cxn>
                <a:cxn ang="0">
                  <a:pos x="109" y="372"/>
                </a:cxn>
                <a:cxn ang="0">
                  <a:pos x="107" y="384"/>
                </a:cxn>
                <a:cxn ang="0">
                  <a:pos x="119" y="392"/>
                </a:cxn>
                <a:cxn ang="0">
                  <a:pos x="103" y="413"/>
                </a:cxn>
                <a:cxn ang="0">
                  <a:pos x="103" y="444"/>
                </a:cxn>
                <a:cxn ang="0">
                  <a:pos x="111" y="466"/>
                </a:cxn>
                <a:cxn ang="0">
                  <a:pos x="113" y="542"/>
                </a:cxn>
                <a:cxn ang="0">
                  <a:pos x="132" y="586"/>
                </a:cxn>
                <a:cxn ang="0">
                  <a:pos x="144" y="600"/>
                </a:cxn>
                <a:cxn ang="0">
                  <a:pos x="450" y="583"/>
                </a:cxn>
                <a:cxn ang="0">
                  <a:pos x="456" y="602"/>
                </a:cxn>
                <a:cxn ang="0">
                  <a:pos x="462" y="608"/>
                </a:cxn>
                <a:cxn ang="0">
                  <a:pos x="475" y="606"/>
                </a:cxn>
                <a:cxn ang="0">
                  <a:pos x="475" y="579"/>
                </a:cxn>
                <a:cxn ang="0">
                  <a:pos x="469" y="557"/>
                </a:cxn>
                <a:cxn ang="0">
                  <a:pos x="477" y="546"/>
                </a:cxn>
                <a:cxn ang="0">
                  <a:pos x="530" y="551"/>
                </a:cxn>
              </a:cxnLst>
              <a:rect l="0" t="0" r="r" b="b"/>
              <a:pathLst>
                <a:path w="575" h="608">
                  <a:moveTo>
                    <a:pt x="530" y="551"/>
                  </a:moveTo>
                  <a:lnTo>
                    <a:pt x="526" y="518"/>
                  </a:lnTo>
                  <a:lnTo>
                    <a:pt x="569" y="368"/>
                  </a:lnTo>
                  <a:lnTo>
                    <a:pt x="575" y="366"/>
                  </a:lnTo>
                  <a:lnTo>
                    <a:pt x="545" y="357"/>
                  </a:lnTo>
                  <a:lnTo>
                    <a:pt x="541" y="331"/>
                  </a:lnTo>
                  <a:lnTo>
                    <a:pt x="526" y="306"/>
                  </a:lnTo>
                  <a:lnTo>
                    <a:pt x="506" y="296"/>
                  </a:lnTo>
                  <a:lnTo>
                    <a:pt x="504" y="279"/>
                  </a:lnTo>
                  <a:lnTo>
                    <a:pt x="489" y="253"/>
                  </a:lnTo>
                  <a:lnTo>
                    <a:pt x="489" y="245"/>
                  </a:lnTo>
                  <a:lnTo>
                    <a:pt x="456" y="230"/>
                  </a:lnTo>
                  <a:lnTo>
                    <a:pt x="454" y="224"/>
                  </a:lnTo>
                  <a:lnTo>
                    <a:pt x="446" y="218"/>
                  </a:lnTo>
                  <a:lnTo>
                    <a:pt x="444" y="210"/>
                  </a:lnTo>
                  <a:lnTo>
                    <a:pt x="432" y="206"/>
                  </a:lnTo>
                  <a:lnTo>
                    <a:pt x="432" y="191"/>
                  </a:lnTo>
                  <a:lnTo>
                    <a:pt x="397" y="169"/>
                  </a:lnTo>
                  <a:lnTo>
                    <a:pt x="397" y="169"/>
                  </a:lnTo>
                  <a:lnTo>
                    <a:pt x="386" y="152"/>
                  </a:lnTo>
                  <a:lnTo>
                    <a:pt x="354" y="136"/>
                  </a:lnTo>
                  <a:lnTo>
                    <a:pt x="349" y="127"/>
                  </a:lnTo>
                  <a:lnTo>
                    <a:pt x="349" y="127"/>
                  </a:lnTo>
                  <a:lnTo>
                    <a:pt x="331" y="109"/>
                  </a:lnTo>
                  <a:lnTo>
                    <a:pt x="317" y="86"/>
                  </a:lnTo>
                  <a:lnTo>
                    <a:pt x="317" y="86"/>
                  </a:lnTo>
                  <a:lnTo>
                    <a:pt x="310" y="70"/>
                  </a:lnTo>
                  <a:lnTo>
                    <a:pt x="292" y="72"/>
                  </a:lnTo>
                  <a:lnTo>
                    <a:pt x="253" y="45"/>
                  </a:lnTo>
                  <a:lnTo>
                    <a:pt x="263" y="21"/>
                  </a:lnTo>
                  <a:lnTo>
                    <a:pt x="275" y="14"/>
                  </a:lnTo>
                  <a:lnTo>
                    <a:pt x="277" y="0"/>
                  </a:lnTo>
                  <a:lnTo>
                    <a:pt x="0" y="31"/>
                  </a:lnTo>
                  <a:lnTo>
                    <a:pt x="92" y="345"/>
                  </a:lnTo>
                  <a:lnTo>
                    <a:pt x="109" y="372"/>
                  </a:lnTo>
                  <a:lnTo>
                    <a:pt x="107" y="384"/>
                  </a:lnTo>
                  <a:lnTo>
                    <a:pt x="119" y="392"/>
                  </a:lnTo>
                  <a:lnTo>
                    <a:pt x="103" y="413"/>
                  </a:lnTo>
                  <a:lnTo>
                    <a:pt x="103" y="444"/>
                  </a:lnTo>
                  <a:lnTo>
                    <a:pt x="111" y="466"/>
                  </a:lnTo>
                  <a:lnTo>
                    <a:pt x="113" y="542"/>
                  </a:lnTo>
                  <a:lnTo>
                    <a:pt x="132" y="586"/>
                  </a:lnTo>
                  <a:lnTo>
                    <a:pt x="144" y="600"/>
                  </a:lnTo>
                  <a:lnTo>
                    <a:pt x="450" y="583"/>
                  </a:lnTo>
                  <a:lnTo>
                    <a:pt x="456" y="602"/>
                  </a:lnTo>
                  <a:lnTo>
                    <a:pt x="462" y="608"/>
                  </a:lnTo>
                  <a:lnTo>
                    <a:pt x="475" y="606"/>
                  </a:lnTo>
                  <a:lnTo>
                    <a:pt x="475" y="579"/>
                  </a:lnTo>
                  <a:lnTo>
                    <a:pt x="469" y="557"/>
                  </a:lnTo>
                  <a:lnTo>
                    <a:pt x="477" y="546"/>
                  </a:lnTo>
                  <a:lnTo>
                    <a:pt x="530" y="551"/>
                  </a:lnTo>
                  <a:close/>
                </a:path>
              </a:pathLst>
            </a:custGeom>
            <a:solidFill>
              <a:schemeClr val="accent6">
                <a:lumMod val="50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3" name="Freeform 92"/>
            <p:cNvSpPr>
              <a:spLocks/>
            </p:cNvSpPr>
            <p:nvPr/>
          </p:nvSpPr>
          <p:spPr bwMode="auto">
            <a:xfrm>
              <a:off x="2831285" y="4018462"/>
              <a:ext cx="455525" cy="349964"/>
            </a:xfrm>
            <a:custGeom>
              <a:avLst/>
              <a:gdLst/>
              <a:ahLst/>
              <a:cxnLst>
                <a:cxn ang="0">
                  <a:pos x="45" y="109"/>
                </a:cxn>
                <a:cxn ang="0">
                  <a:pos x="66" y="95"/>
                </a:cxn>
                <a:cxn ang="0">
                  <a:pos x="70" y="101"/>
                </a:cxn>
                <a:cxn ang="0">
                  <a:pos x="148" y="99"/>
                </a:cxn>
                <a:cxn ang="0">
                  <a:pos x="157" y="109"/>
                </a:cxn>
                <a:cxn ang="0">
                  <a:pos x="154" y="116"/>
                </a:cxn>
                <a:cxn ang="0">
                  <a:pos x="272" y="183"/>
                </a:cxn>
                <a:cxn ang="0">
                  <a:pos x="341" y="171"/>
                </a:cxn>
                <a:cxn ang="0">
                  <a:pos x="381" y="152"/>
                </a:cxn>
                <a:cxn ang="0">
                  <a:pos x="383" y="138"/>
                </a:cxn>
                <a:cxn ang="0">
                  <a:pos x="424" y="126"/>
                </a:cxn>
                <a:cxn ang="0">
                  <a:pos x="487" y="165"/>
                </a:cxn>
                <a:cxn ang="0">
                  <a:pos x="502" y="191"/>
                </a:cxn>
                <a:cxn ang="0">
                  <a:pos x="537" y="218"/>
                </a:cxn>
                <a:cxn ang="0">
                  <a:pos x="586" y="241"/>
                </a:cxn>
                <a:cxn ang="0">
                  <a:pos x="607" y="407"/>
                </a:cxn>
                <a:cxn ang="0">
                  <a:pos x="617" y="385"/>
                </a:cxn>
                <a:cxn ang="0">
                  <a:pos x="637" y="395"/>
                </a:cxn>
                <a:cxn ang="0">
                  <a:pos x="635" y="465"/>
                </a:cxn>
                <a:cxn ang="0">
                  <a:pos x="689" y="528"/>
                </a:cxn>
                <a:cxn ang="0">
                  <a:pos x="714" y="555"/>
                </a:cxn>
                <a:cxn ang="0">
                  <a:pos x="728" y="551"/>
                </a:cxn>
                <a:cxn ang="0">
                  <a:pos x="722" y="571"/>
                </a:cxn>
                <a:cxn ang="0">
                  <a:pos x="765" y="635"/>
                </a:cxn>
                <a:cxn ang="0">
                  <a:pos x="796" y="645"/>
                </a:cxn>
                <a:cxn ang="0">
                  <a:pos x="841" y="699"/>
                </a:cxn>
                <a:cxn ang="0">
                  <a:pos x="845" y="730"/>
                </a:cxn>
                <a:cxn ang="0">
                  <a:pos x="905" y="723"/>
                </a:cxn>
                <a:cxn ang="0">
                  <a:pos x="950" y="711"/>
                </a:cxn>
                <a:cxn ang="0">
                  <a:pos x="946" y="687"/>
                </a:cxn>
                <a:cxn ang="0">
                  <a:pos x="940" y="481"/>
                </a:cxn>
                <a:cxn ang="0">
                  <a:pos x="845" y="276"/>
                </a:cxn>
                <a:cxn ang="0">
                  <a:pos x="701" y="19"/>
                </a:cxn>
                <a:cxn ang="0">
                  <a:pos x="650" y="0"/>
                </a:cxn>
                <a:cxn ang="0">
                  <a:pos x="648" y="33"/>
                </a:cxn>
                <a:cxn ang="0">
                  <a:pos x="635" y="62"/>
                </a:cxn>
                <a:cxn ang="0">
                  <a:pos x="623" y="37"/>
                </a:cxn>
                <a:cxn ang="0">
                  <a:pos x="307" y="40"/>
                </a:cxn>
                <a:cxn ang="0">
                  <a:pos x="0" y="44"/>
                </a:cxn>
                <a:cxn ang="0">
                  <a:pos x="27" y="89"/>
                </a:cxn>
                <a:cxn ang="0">
                  <a:pos x="29" y="126"/>
                </a:cxn>
              </a:cxnLst>
              <a:rect l="0" t="0" r="r" b="b"/>
              <a:pathLst>
                <a:path w="958" h="736">
                  <a:moveTo>
                    <a:pt x="29" y="126"/>
                  </a:moveTo>
                  <a:lnTo>
                    <a:pt x="45" y="109"/>
                  </a:lnTo>
                  <a:lnTo>
                    <a:pt x="56" y="105"/>
                  </a:lnTo>
                  <a:lnTo>
                    <a:pt x="66" y="95"/>
                  </a:lnTo>
                  <a:lnTo>
                    <a:pt x="68" y="95"/>
                  </a:lnTo>
                  <a:lnTo>
                    <a:pt x="70" y="101"/>
                  </a:lnTo>
                  <a:lnTo>
                    <a:pt x="64" y="116"/>
                  </a:lnTo>
                  <a:lnTo>
                    <a:pt x="148" y="99"/>
                  </a:lnTo>
                  <a:lnTo>
                    <a:pt x="157" y="101"/>
                  </a:lnTo>
                  <a:lnTo>
                    <a:pt x="157" y="109"/>
                  </a:lnTo>
                  <a:lnTo>
                    <a:pt x="152" y="113"/>
                  </a:lnTo>
                  <a:lnTo>
                    <a:pt x="154" y="116"/>
                  </a:lnTo>
                  <a:lnTo>
                    <a:pt x="249" y="153"/>
                  </a:lnTo>
                  <a:lnTo>
                    <a:pt x="272" y="183"/>
                  </a:lnTo>
                  <a:lnTo>
                    <a:pt x="282" y="191"/>
                  </a:lnTo>
                  <a:lnTo>
                    <a:pt x="341" y="171"/>
                  </a:lnTo>
                  <a:lnTo>
                    <a:pt x="370" y="153"/>
                  </a:lnTo>
                  <a:lnTo>
                    <a:pt x="381" y="152"/>
                  </a:lnTo>
                  <a:lnTo>
                    <a:pt x="383" y="150"/>
                  </a:lnTo>
                  <a:lnTo>
                    <a:pt x="383" y="138"/>
                  </a:lnTo>
                  <a:lnTo>
                    <a:pt x="395" y="128"/>
                  </a:lnTo>
                  <a:lnTo>
                    <a:pt x="424" y="126"/>
                  </a:lnTo>
                  <a:lnTo>
                    <a:pt x="446" y="132"/>
                  </a:lnTo>
                  <a:lnTo>
                    <a:pt x="487" y="165"/>
                  </a:lnTo>
                  <a:lnTo>
                    <a:pt x="498" y="171"/>
                  </a:lnTo>
                  <a:lnTo>
                    <a:pt x="502" y="191"/>
                  </a:lnTo>
                  <a:lnTo>
                    <a:pt x="512" y="194"/>
                  </a:lnTo>
                  <a:lnTo>
                    <a:pt x="537" y="218"/>
                  </a:lnTo>
                  <a:lnTo>
                    <a:pt x="580" y="233"/>
                  </a:lnTo>
                  <a:lnTo>
                    <a:pt x="586" y="241"/>
                  </a:lnTo>
                  <a:lnTo>
                    <a:pt x="605" y="405"/>
                  </a:lnTo>
                  <a:lnTo>
                    <a:pt x="607" y="407"/>
                  </a:lnTo>
                  <a:lnTo>
                    <a:pt x="617" y="407"/>
                  </a:lnTo>
                  <a:lnTo>
                    <a:pt x="617" y="385"/>
                  </a:lnTo>
                  <a:lnTo>
                    <a:pt x="627" y="387"/>
                  </a:lnTo>
                  <a:lnTo>
                    <a:pt x="637" y="395"/>
                  </a:lnTo>
                  <a:lnTo>
                    <a:pt x="629" y="444"/>
                  </a:lnTo>
                  <a:lnTo>
                    <a:pt x="635" y="465"/>
                  </a:lnTo>
                  <a:lnTo>
                    <a:pt x="685" y="526"/>
                  </a:lnTo>
                  <a:lnTo>
                    <a:pt x="689" y="528"/>
                  </a:lnTo>
                  <a:lnTo>
                    <a:pt x="705" y="518"/>
                  </a:lnTo>
                  <a:lnTo>
                    <a:pt x="714" y="555"/>
                  </a:lnTo>
                  <a:lnTo>
                    <a:pt x="726" y="551"/>
                  </a:lnTo>
                  <a:lnTo>
                    <a:pt x="728" y="551"/>
                  </a:lnTo>
                  <a:lnTo>
                    <a:pt x="722" y="563"/>
                  </a:lnTo>
                  <a:lnTo>
                    <a:pt x="722" y="571"/>
                  </a:lnTo>
                  <a:lnTo>
                    <a:pt x="746" y="596"/>
                  </a:lnTo>
                  <a:lnTo>
                    <a:pt x="765" y="635"/>
                  </a:lnTo>
                  <a:lnTo>
                    <a:pt x="779" y="647"/>
                  </a:lnTo>
                  <a:lnTo>
                    <a:pt x="796" y="645"/>
                  </a:lnTo>
                  <a:lnTo>
                    <a:pt x="812" y="654"/>
                  </a:lnTo>
                  <a:lnTo>
                    <a:pt x="841" y="699"/>
                  </a:lnTo>
                  <a:lnTo>
                    <a:pt x="843" y="726"/>
                  </a:lnTo>
                  <a:lnTo>
                    <a:pt x="845" y="730"/>
                  </a:lnTo>
                  <a:lnTo>
                    <a:pt x="857" y="736"/>
                  </a:lnTo>
                  <a:lnTo>
                    <a:pt x="905" y="723"/>
                  </a:lnTo>
                  <a:lnTo>
                    <a:pt x="931" y="705"/>
                  </a:lnTo>
                  <a:lnTo>
                    <a:pt x="950" y="711"/>
                  </a:lnTo>
                  <a:lnTo>
                    <a:pt x="958" y="693"/>
                  </a:lnTo>
                  <a:lnTo>
                    <a:pt x="946" y="687"/>
                  </a:lnTo>
                  <a:lnTo>
                    <a:pt x="958" y="596"/>
                  </a:lnTo>
                  <a:lnTo>
                    <a:pt x="940" y="481"/>
                  </a:lnTo>
                  <a:lnTo>
                    <a:pt x="855" y="331"/>
                  </a:lnTo>
                  <a:lnTo>
                    <a:pt x="845" y="276"/>
                  </a:lnTo>
                  <a:lnTo>
                    <a:pt x="779" y="194"/>
                  </a:lnTo>
                  <a:lnTo>
                    <a:pt x="701" y="19"/>
                  </a:lnTo>
                  <a:lnTo>
                    <a:pt x="703" y="5"/>
                  </a:lnTo>
                  <a:lnTo>
                    <a:pt x="650" y="0"/>
                  </a:lnTo>
                  <a:lnTo>
                    <a:pt x="642" y="11"/>
                  </a:lnTo>
                  <a:lnTo>
                    <a:pt x="648" y="33"/>
                  </a:lnTo>
                  <a:lnTo>
                    <a:pt x="648" y="60"/>
                  </a:lnTo>
                  <a:lnTo>
                    <a:pt x="635" y="62"/>
                  </a:lnTo>
                  <a:lnTo>
                    <a:pt x="629" y="56"/>
                  </a:lnTo>
                  <a:lnTo>
                    <a:pt x="623" y="37"/>
                  </a:lnTo>
                  <a:lnTo>
                    <a:pt x="317" y="54"/>
                  </a:lnTo>
                  <a:lnTo>
                    <a:pt x="307" y="40"/>
                  </a:lnTo>
                  <a:lnTo>
                    <a:pt x="298" y="17"/>
                  </a:lnTo>
                  <a:lnTo>
                    <a:pt x="0" y="44"/>
                  </a:lnTo>
                  <a:lnTo>
                    <a:pt x="0" y="64"/>
                  </a:lnTo>
                  <a:lnTo>
                    <a:pt x="27" y="89"/>
                  </a:lnTo>
                  <a:lnTo>
                    <a:pt x="23" y="107"/>
                  </a:lnTo>
                  <a:lnTo>
                    <a:pt x="29" y="126"/>
                  </a:ln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4" name="Freeform 93"/>
            <p:cNvSpPr>
              <a:spLocks/>
            </p:cNvSpPr>
            <p:nvPr/>
          </p:nvSpPr>
          <p:spPr bwMode="auto">
            <a:xfrm>
              <a:off x="3305354" y="3458804"/>
              <a:ext cx="10936" cy="11887"/>
            </a:xfrm>
            <a:custGeom>
              <a:avLst/>
              <a:gdLst/>
              <a:ahLst/>
              <a:cxnLst>
                <a:cxn ang="0">
                  <a:pos x="11" y="25"/>
                </a:cxn>
                <a:cxn ang="0">
                  <a:pos x="10" y="17"/>
                </a:cxn>
                <a:cxn ang="0">
                  <a:pos x="6" y="11"/>
                </a:cxn>
                <a:cxn ang="0">
                  <a:pos x="6" y="11"/>
                </a:cxn>
                <a:cxn ang="0">
                  <a:pos x="0" y="7"/>
                </a:cxn>
                <a:cxn ang="0">
                  <a:pos x="6" y="0"/>
                </a:cxn>
                <a:cxn ang="0">
                  <a:pos x="23" y="9"/>
                </a:cxn>
                <a:cxn ang="0">
                  <a:pos x="11" y="25"/>
                </a:cxn>
                <a:cxn ang="0">
                  <a:pos x="11" y="25"/>
                </a:cxn>
              </a:cxnLst>
              <a:rect l="0" t="0" r="r" b="b"/>
              <a:pathLst>
                <a:path w="23" h="25">
                  <a:moveTo>
                    <a:pt x="11" y="25"/>
                  </a:moveTo>
                  <a:lnTo>
                    <a:pt x="10" y="17"/>
                  </a:lnTo>
                  <a:lnTo>
                    <a:pt x="6" y="11"/>
                  </a:lnTo>
                  <a:lnTo>
                    <a:pt x="6" y="11"/>
                  </a:lnTo>
                  <a:lnTo>
                    <a:pt x="0" y="7"/>
                  </a:lnTo>
                  <a:lnTo>
                    <a:pt x="6" y="0"/>
                  </a:lnTo>
                  <a:lnTo>
                    <a:pt x="23" y="9"/>
                  </a:lnTo>
                  <a:lnTo>
                    <a:pt x="11" y="25"/>
                  </a:lnTo>
                  <a:lnTo>
                    <a:pt x="11" y="25"/>
                  </a:lnTo>
                  <a:close/>
                </a:path>
              </a:pathLst>
            </a:custGeom>
            <a:solidFill>
              <a:schemeClr val="accent6">
                <a:lumMod val="75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5" name="Freeform 94"/>
            <p:cNvSpPr>
              <a:spLocks/>
            </p:cNvSpPr>
            <p:nvPr/>
          </p:nvSpPr>
          <p:spPr bwMode="auto">
            <a:xfrm>
              <a:off x="3305354" y="3458804"/>
              <a:ext cx="10936" cy="11887"/>
            </a:xfrm>
            <a:custGeom>
              <a:avLst/>
              <a:gdLst/>
              <a:ahLst/>
              <a:cxnLst>
                <a:cxn ang="0">
                  <a:pos x="11" y="25"/>
                </a:cxn>
                <a:cxn ang="0">
                  <a:pos x="10" y="17"/>
                </a:cxn>
                <a:cxn ang="0">
                  <a:pos x="6" y="11"/>
                </a:cxn>
                <a:cxn ang="0">
                  <a:pos x="6" y="11"/>
                </a:cxn>
                <a:cxn ang="0">
                  <a:pos x="0" y="7"/>
                </a:cxn>
                <a:cxn ang="0">
                  <a:pos x="6" y="0"/>
                </a:cxn>
                <a:cxn ang="0">
                  <a:pos x="23" y="9"/>
                </a:cxn>
                <a:cxn ang="0">
                  <a:pos x="11" y="25"/>
                </a:cxn>
                <a:cxn ang="0">
                  <a:pos x="11" y="25"/>
                </a:cxn>
              </a:cxnLst>
              <a:rect l="0" t="0" r="r" b="b"/>
              <a:pathLst>
                <a:path w="23" h="25">
                  <a:moveTo>
                    <a:pt x="11" y="25"/>
                  </a:moveTo>
                  <a:lnTo>
                    <a:pt x="10" y="17"/>
                  </a:lnTo>
                  <a:lnTo>
                    <a:pt x="6" y="11"/>
                  </a:lnTo>
                  <a:lnTo>
                    <a:pt x="6" y="11"/>
                  </a:lnTo>
                  <a:lnTo>
                    <a:pt x="0" y="7"/>
                  </a:lnTo>
                  <a:lnTo>
                    <a:pt x="6" y="0"/>
                  </a:lnTo>
                  <a:lnTo>
                    <a:pt x="23" y="9"/>
                  </a:lnTo>
                  <a:lnTo>
                    <a:pt x="11" y="25"/>
                  </a:lnTo>
                  <a:lnTo>
                    <a:pt x="11" y="25"/>
                  </a:lnTo>
                </a:path>
              </a:pathLst>
            </a:custGeom>
            <a:solidFill>
              <a:schemeClr val="accent6">
                <a:lumMod val="75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auto">
            <a:xfrm>
              <a:off x="3360036" y="3388906"/>
              <a:ext cx="54682" cy="9082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9" y="4"/>
                </a:cxn>
                <a:cxn ang="0">
                  <a:pos x="23" y="0"/>
                </a:cxn>
                <a:cxn ang="0">
                  <a:pos x="37" y="6"/>
                </a:cxn>
                <a:cxn ang="0">
                  <a:pos x="31" y="12"/>
                </a:cxn>
                <a:cxn ang="0">
                  <a:pos x="25" y="32"/>
                </a:cxn>
                <a:cxn ang="0">
                  <a:pos x="31" y="39"/>
                </a:cxn>
                <a:cxn ang="0">
                  <a:pos x="31" y="53"/>
                </a:cxn>
                <a:cxn ang="0">
                  <a:pos x="115" y="164"/>
                </a:cxn>
                <a:cxn ang="0">
                  <a:pos x="111" y="176"/>
                </a:cxn>
                <a:cxn ang="0">
                  <a:pos x="41" y="191"/>
                </a:cxn>
                <a:cxn ang="0">
                  <a:pos x="0" y="24"/>
                </a:cxn>
              </a:cxnLst>
              <a:rect l="0" t="0" r="r" b="b"/>
              <a:pathLst>
                <a:path w="115" h="191">
                  <a:moveTo>
                    <a:pt x="0" y="24"/>
                  </a:moveTo>
                  <a:lnTo>
                    <a:pt x="9" y="4"/>
                  </a:lnTo>
                  <a:lnTo>
                    <a:pt x="23" y="0"/>
                  </a:lnTo>
                  <a:lnTo>
                    <a:pt x="37" y="6"/>
                  </a:lnTo>
                  <a:lnTo>
                    <a:pt x="31" y="12"/>
                  </a:lnTo>
                  <a:lnTo>
                    <a:pt x="25" y="32"/>
                  </a:lnTo>
                  <a:lnTo>
                    <a:pt x="31" y="39"/>
                  </a:lnTo>
                  <a:lnTo>
                    <a:pt x="31" y="53"/>
                  </a:lnTo>
                  <a:lnTo>
                    <a:pt x="115" y="164"/>
                  </a:lnTo>
                  <a:lnTo>
                    <a:pt x="111" y="176"/>
                  </a:lnTo>
                  <a:lnTo>
                    <a:pt x="41" y="191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6">
                <a:lumMod val="75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auto">
            <a:xfrm>
              <a:off x="3436591" y="3212022"/>
              <a:ext cx="86065" cy="85114"/>
            </a:xfrm>
            <a:custGeom>
              <a:avLst/>
              <a:gdLst/>
              <a:ahLst/>
              <a:cxnLst>
                <a:cxn ang="0">
                  <a:pos x="14" y="179"/>
                </a:cxn>
                <a:cxn ang="0">
                  <a:pos x="70" y="144"/>
                </a:cxn>
                <a:cxn ang="0">
                  <a:pos x="76" y="131"/>
                </a:cxn>
                <a:cxn ang="0">
                  <a:pos x="88" y="121"/>
                </a:cxn>
                <a:cxn ang="0">
                  <a:pos x="113" y="121"/>
                </a:cxn>
                <a:cxn ang="0">
                  <a:pos x="181" y="96"/>
                </a:cxn>
                <a:cxn ang="0">
                  <a:pos x="179" y="84"/>
                </a:cxn>
                <a:cxn ang="0">
                  <a:pos x="181" y="82"/>
                </a:cxn>
                <a:cxn ang="0">
                  <a:pos x="162" y="0"/>
                </a:cxn>
                <a:cxn ang="0">
                  <a:pos x="70" y="24"/>
                </a:cxn>
                <a:cxn ang="0">
                  <a:pos x="68" y="29"/>
                </a:cxn>
                <a:cxn ang="0">
                  <a:pos x="65" y="26"/>
                </a:cxn>
                <a:cxn ang="0">
                  <a:pos x="0" y="41"/>
                </a:cxn>
                <a:cxn ang="0">
                  <a:pos x="14" y="137"/>
                </a:cxn>
                <a:cxn ang="0">
                  <a:pos x="24" y="148"/>
                </a:cxn>
                <a:cxn ang="0">
                  <a:pos x="4" y="168"/>
                </a:cxn>
                <a:cxn ang="0">
                  <a:pos x="14" y="179"/>
                </a:cxn>
              </a:cxnLst>
              <a:rect l="0" t="0" r="r" b="b"/>
              <a:pathLst>
                <a:path w="181" h="179">
                  <a:moveTo>
                    <a:pt x="14" y="179"/>
                  </a:moveTo>
                  <a:lnTo>
                    <a:pt x="70" y="144"/>
                  </a:lnTo>
                  <a:lnTo>
                    <a:pt x="76" y="131"/>
                  </a:lnTo>
                  <a:lnTo>
                    <a:pt x="88" y="121"/>
                  </a:lnTo>
                  <a:lnTo>
                    <a:pt x="113" y="121"/>
                  </a:lnTo>
                  <a:lnTo>
                    <a:pt x="181" y="96"/>
                  </a:lnTo>
                  <a:lnTo>
                    <a:pt x="179" y="84"/>
                  </a:lnTo>
                  <a:lnTo>
                    <a:pt x="181" y="82"/>
                  </a:lnTo>
                  <a:lnTo>
                    <a:pt x="162" y="0"/>
                  </a:lnTo>
                  <a:lnTo>
                    <a:pt x="70" y="24"/>
                  </a:lnTo>
                  <a:lnTo>
                    <a:pt x="68" y="29"/>
                  </a:lnTo>
                  <a:lnTo>
                    <a:pt x="65" y="26"/>
                  </a:lnTo>
                  <a:lnTo>
                    <a:pt x="0" y="41"/>
                  </a:lnTo>
                  <a:lnTo>
                    <a:pt x="14" y="137"/>
                  </a:lnTo>
                  <a:lnTo>
                    <a:pt x="24" y="148"/>
                  </a:lnTo>
                  <a:lnTo>
                    <a:pt x="4" y="168"/>
                  </a:lnTo>
                  <a:lnTo>
                    <a:pt x="14" y="179"/>
                  </a:ln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8" name="Freeform 97"/>
            <p:cNvSpPr>
              <a:spLocks/>
            </p:cNvSpPr>
            <p:nvPr/>
          </p:nvSpPr>
          <p:spPr bwMode="auto">
            <a:xfrm>
              <a:off x="1716248" y="3363230"/>
              <a:ext cx="373265" cy="293856"/>
            </a:xfrm>
            <a:custGeom>
              <a:avLst/>
              <a:gdLst/>
              <a:ahLst/>
              <a:cxnLst>
                <a:cxn ang="0">
                  <a:pos x="524" y="598"/>
                </a:cxn>
                <a:cxn ang="0">
                  <a:pos x="0" y="534"/>
                </a:cxn>
                <a:cxn ang="0">
                  <a:pos x="80" y="0"/>
                </a:cxn>
                <a:cxn ang="0">
                  <a:pos x="785" y="78"/>
                </a:cxn>
                <a:cxn ang="0">
                  <a:pos x="746" y="618"/>
                </a:cxn>
                <a:cxn ang="0">
                  <a:pos x="524" y="598"/>
                </a:cxn>
              </a:cxnLst>
              <a:rect l="0" t="0" r="r" b="b"/>
              <a:pathLst>
                <a:path w="785" h="618">
                  <a:moveTo>
                    <a:pt x="524" y="598"/>
                  </a:moveTo>
                  <a:lnTo>
                    <a:pt x="0" y="534"/>
                  </a:lnTo>
                  <a:lnTo>
                    <a:pt x="80" y="0"/>
                  </a:lnTo>
                  <a:lnTo>
                    <a:pt x="785" y="78"/>
                  </a:lnTo>
                  <a:lnTo>
                    <a:pt x="746" y="618"/>
                  </a:lnTo>
                  <a:lnTo>
                    <a:pt x="524" y="598"/>
                  </a:lnTo>
                  <a:close/>
                </a:path>
              </a:pathLst>
            </a:custGeom>
            <a:solidFill>
              <a:schemeClr val="accent6">
                <a:lumMod val="50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9" name="Freeform 98"/>
            <p:cNvSpPr>
              <a:spLocks/>
            </p:cNvSpPr>
            <p:nvPr/>
          </p:nvSpPr>
          <p:spPr bwMode="auto">
            <a:xfrm>
              <a:off x="1032010" y="3137844"/>
              <a:ext cx="396564" cy="701356"/>
            </a:xfrm>
            <a:custGeom>
              <a:avLst/>
              <a:gdLst/>
              <a:ahLst/>
              <a:cxnLst>
                <a:cxn ang="0">
                  <a:pos x="366" y="507"/>
                </a:cxn>
                <a:cxn ang="0">
                  <a:pos x="80" y="0"/>
                </a:cxn>
                <a:cxn ang="0">
                  <a:pos x="43" y="158"/>
                </a:cxn>
                <a:cxn ang="0">
                  <a:pos x="0" y="215"/>
                </a:cxn>
                <a:cxn ang="0">
                  <a:pos x="31" y="314"/>
                </a:cxn>
                <a:cxn ang="0">
                  <a:pos x="24" y="334"/>
                </a:cxn>
                <a:cxn ang="0">
                  <a:pos x="51" y="511"/>
                </a:cxn>
                <a:cxn ang="0">
                  <a:pos x="47" y="542"/>
                </a:cxn>
                <a:cxn ang="0">
                  <a:pos x="61" y="567"/>
                </a:cxn>
                <a:cxn ang="0">
                  <a:pos x="72" y="579"/>
                </a:cxn>
                <a:cxn ang="0">
                  <a:pos x="86" y="579"/>
                </a:cxn>
                <a:cxn ang="0">
                  <a:pos x="98" y="550"/>
                </a:cxn>
                <a:cxn ang="0">
                  <a:pos x="144" y="573"/>
                </a:cxn>
                <a:cxn ang="0">
                  <a:pos x="117" y="577"/>
                </a:cxn>
                <a:cxn ang="0">
                  <a:pos x="103" y="597"/>
                </a:cxn>
                <a:cxn ang="0">
                  <a:pos x="111" y="647"/>
                </a:cxn>
                <a:cxn ang="0">
                  <a:pos x="92" y="602"/>
                </a:cxn>
                <a:cxn ang="0">
                  <a:pos x="76" y="612"/>
                </a:cxn>
                <a:cxn ang="0">
                  <a:pos x="88" y="712"/>
                </a:cxn>
                <a:cxn ang="0">
                  <a:pos x="115" y="743"/>
                </a:cxn>
                <a:cxn ang="0">
                  <a:pos x="94" y="774"/>
                </a:cxn>
                <a:cxn ang="0">
                  <a:pos x="152" y="945"/>
                </a:cxn>
                <a:cxn ang="0">
                  <a:pos x="158" y="977"/>
                </a:cxn>
                <a:cxn ang="0">
                  <a:pos x="177" y="1006"/>
                </a:cxn>
                <a:cxn ang="0">
                  <a:pos x="170" y="1023"/>
                </a:cxn>
                <a:cxn ang="0">
                  <a:pos x="166" y="1078"/>
                </a:cxn>
                <a:cxn ang="0">
                  <a:pos x="232" y="1121"/>
                </a:cxn>
                <a:cxn ang="0">
                  <a:pos x="255" y="1123"/>
                </a:cxn>
                <a:cxn ang="0">
                  <a:pos x="292" y="1166"/>
                </a:cxn>
                <a:cxn ang="0">
                  <a:pos x="333" y="1205"/>
                </a:cxn>
                <a:cxn ang="0">
                  <a:pos x="351" y="1195"/>
                </a:cxn>
                <a:cxn ang="0">
                  <a:pos x="368" y="1242"/>
                </a:cxn>
                <a:cxn ang="0">
                  <a:pos x="397" y="1255"/>
                </a:cxn>
                <a:cxn ang="0">
                  <a:pos x="468" y="1372"/>
                </a:cxn>
                <a:cxn ang="0">
                  <a:pos x="717" y="1475"/>
                </a:cxn>
                <a:cxn ang="0">
                  <a:pos x="746" y="1472"/>
                </a:cxn>
                <a:cxn ang="0">
                  <a:pos x="760" y="1440"/>
                </a:cxn>
                <a:cxn ang="0">
                  <a:pos x="744" y="1403"/>
                </a:cxn>
                <a:cxn ang="0">
                  <a:pos x="742" y="1378"/>
                </a:cxn>
                <a:cxn ang="0">
                  <a:pos x="769" y="1360"/>
                </a:cxn>
                <a:cxn ang="0">
                  <a:pos x="779" y="1341"/>
                </a:cxn>
                <a:cxn ang="0">
                  <a:pos x="793" y="1302"/>
                </a:cxn>
                <a:cxn ang="0">
                  <a:pos x="834" y="1275"/>
                </a:cxn>
                <a:cxn ang="0">
                  <a:pos x="812" y="1236"/>
                </a:cxn>
                <a:cxn ang="0">
                  <a:pos x="799" y="1170"/>
                </a:cxn>
              </a:cxnLst>
              <a:rect l="0" t="0" r="r" b="b"/>
              <a:pathLst>
                <a:path w="834" h="1475">
                  <a:moveTo>
                    <a:pt x="717" y="1049"/>
                  </a:moveTo>
                  <a:lnTo>
                    <a:pt x="366" y="507"/>
                  </a:lnTo>
                  <a:lnTo>
                    <a:pt x="471" y="115"/>
                  </a:lnTo>
                  <a:lnTo>
                    <a:pt x="80" y="0"/>
                  </a:lnTo>
                  <a:lnTo>
                    <a:pt x="72" y="84"/>
                  </a:lnTo>
                  <a:lnTo>
                    <a:pt x="43" y="158"/>
                  </a:lnTo>
                  <a:lnTo>
                    <a:pt x="8" y="187"/>
                  </a:lnTo>
                  <a:lnTo>
                    <a:pt x="0" y="215"/>
                  </a:lnTo>
                  <a:lnTo>
                    <a:pt x="10" y="228"/>
                  </a:lnTo>
                  <a:lnTo>
                    <a:pt x="31" y="314"/>
                  </a:lnTo>
                  <a:lnTo>
                    <a:pt x="31" y="324"/>
                  </a:lnTo>
                  <a:lnTo>
                    <a:pt x="24" y="334"/>
                  </a:lnTo>
                  <a:lnTo>
                    <a:pt x="12" y="427"/>
                  </a:lnTo>
                  <a:lnTo>
                    <a:pt x="51" y="511"/>
                  </a:lnTo>
                  <a:lnTo>
                    <a:pt x="53" y="526"/>
                  </a:lnTo>
                  <a:lnTo>
                    <a:pt x="47" y="542"/>
                  </a:lnTo>
                  <a:lnTo>
                    <a:pt x="49" y="552"/>
                  </a:lnTo>
                  <a:lnTo>
                    <a:pt x="61" y="567"/>
                  </a:lnTo>
                  <a:lnTo>
                    <a:pt x="70" y="571"/>
                  </a:lnTo>
                  <a:lnTo>
                    <a:pt x="72" y="579"/>
                  </a:lnTo>
                  <a:lnTo>
                    <a:pt x="78" y="583"/>
                  </a:lnTo>
                  <a:lnTo>
                    <a:pt x="86" y="579"/>
                  </a:lnTo>
                  <a:lnTo>
                    <a:pt x="88" y="575"/>
                  </a:lnTo>
                  <a:lnTo>
                    <a:pt x="98" y="550"/>
                  </a:lnTo>
                  <a:lnTo>
                    <a:pt x="123" y="558"/>
                  </a:lnTo>
                  <a:lnTo>
                    <a:pt x="144" y="573"/>
                  </a:lnTo>
                  <a:lnTo>
                    <a:pt x="129" y="577"/>
                  </a:lnTo>
                  <a:lnTo>
                    <a:pt x="117" y="577"/>
                  </a:lnTo>
                  <a:lnTo>
                    <a:pt x="103" y="585"/>
                  </a:lnTo>
                  <a:lnTo>
                    <a:pt x="103" y="597"/>
                  </a:lnTo>
                  <a:lnTo>
                    <a:pt x="113" y="636"/>
                  </a:lnTo>
                  <a:lnTo>
                    <a:pt x="111" y="647"/>
                  </a:lnTo>
                  <a:lnTo>
                    <a:pt x="92" y="614"/>
                  </a:lnTo>
                  <a:lnTo>
                    <a:pt x="92" y="602"/>
                  </a:lnTo>
                  <a:lnTo>
                    <a:pt x="84" y="599"/>
                  </a:lnTo>
                  <a:lnTo>
                    <a:pt x="76" y="612"/>
                  </a:lnTo>
                  <a:lnTo>
                    <a:pt x="76" y="688"/>
                  </a:lnTo>
                  <a:lnTo>
                    <a:pt x="88" y="712"/>
                  </a:lnTo>
                  <a:lnTo>
                    <a:pt x="109" y="723"/>
                  </a:lnTo>
                  <a:lnTo>
                    <a:pt x="115" y="743"/>
                  </a:lnTo>
                  <a:lnTo>
                    <a:pt x="109" y="766"/>
                  </a:lnTo>
                  <a:lnTo>
                    <a:pt x="94" y="774"/>
                  </a:lnTo>
                  <a:lnTo>
                    <a:pt x="88" y="799"/>
                  </a:lnTo>
                  <a:lnTo>
                    <a:pt x="152" y="945"/>
                  </a:lnTo>
                  <a:lnTo>
                    <a:pt x="162" y="955"/>
                  </a:lnTo>
                  <a:lnTo>
                    <a:pt x="158" y="977"/>
                  </a:lnTo>
                  <a:lnTo>
                    <a:pt x="170" y="990"/>
                  </a:lnTo>
                  <a:lnTo>
                    <a:pt x="177" y="1006"/>
                  </a:lnTo>
                  <a:lnTo>
                    <a:pt x="177" y="1012"/>
                  </a:lnTo>
                  <a:lnTo>
                    <a:pt x="170" y="1023"/>
                  </a:lnTo>
                  <a:lnTo>
                    <a:pt x="164" y="1070"/>
                  </a:lnTo>
                  <a:lnTo>
                    <a:pt x="166" y="1078"/>
                  </a:lnTo>
                  <a:lnTo>
                    <a:pt x="212" y="1103"/>
                  </a:lnTo>
                  <a:lnTo>
                    <a:pt x="232" y="1121"/>
                  </a:lnTo>
                  <a:lnTo>
                    <a:pt x="244" y="1117"/>
                  </a:lnTo>
                  <a:lnTo>
                    <a:pt x="255" y="1123"/>
                  </a:lnTo>
                  <a:lnTo>
                    <a:pt x="286" y="1150"/>
                  </a:lnTo>
                  <a:lnTo>
                    <a:pt x="292" y="1166"/>
                  </a:lnTo>
                  <a:lnTo>
                    <a:pt x="327" y="1195"/>
                  </a:lnTo>
                  <a:lnTo>
                    <a:pt x="333" y="1205"/>
                  </a:lnTo>
                  <a:lnTo>
                    <a:pt x="343" y="1193"/>
                  </a:lnTo>
                  <a:lnTo>
                    <a:pt x="351" y="1195"/>
                  </a:lnTo>
                  <a:lnTo>
                    <a:pt x="370" y="1220"/>
                  </a:lnTo>
                  <a:lnTo>
                    <a:pt x="368" y="1242"/>
                  </a:lnTo>
                  <a:lnTo>
                    <a:pt x="370" y="1246"/>
                  </a:lnTo>
                  <a:lnTo>
                    <a:pt x="397" y="1255"/>
                  </a:lnTo>
                  <a:lnTo>
                    <a:pt x="462" y="1349"/>
                  </a:lnTo>
                  <a:lnTo>
                    <a:pt x="468" y="1372"/>
                  </a:lnTo>
                  <a:lnTo>
                    <a:pt x="464" y="1440"/>
                  </a:lnTo>
                  <a:lnTo>
                    <a:pt x="717" y="1475"/>
                  </a:lnTo>
                  <a:lnTo>
                    <a:pt x="728" y="1466"/>
                  </a:lnTo>
                  <a:lnTo>
                    <a:pt x="746" y="1472"/>
                  </a:lnTo>
                  <a:lnTo>
                    <a:pt x="758" y="1454"/>
                  </a:lnTo>
                  <a:lnTo>
                    <a:pt x="760" y="1440"/>
                  </a:lnTo>
                  <a:lnTo>
                    <a:pt x="738" y="1421"/>
                  </a:lnTo>
                  <a:lnTo>
                    <a:pt x="744" y="1403"/>
                  </a:lnTo>
                  <a:lnTo>
                    <a:pt x="740" y="1392"/>
                  </a:lnTo>
                  <a:lnTo>
                    <a:pt x="742" y="1378"/>
                  </a:lnTo>
                  <a:lnTo>
                    <a:pt x="754" y="1378"/>
                  </a:lnTo>
                  <a:lnTo>
                    <a:pt x="769" y="1360"/>
                  </a:lnTo>
                  <a:lnTo>
                    <a:pt x="773" y="1345"/>
                  </a:lnTo>
                  <a:lnTo>
                    <a:pt x="779" y="1341"/>
                  </a:lnTo>
                  <a:lnTo>
                    <a:pt x="781" y="1308"/>
                  </a:lnTo>
                  <a:lnTo>
                    <a:pt x="793" y="1302"/>
                  </a:lnTo>
                  <a:lnTo>
                    <a:pt x="799" y="1292"/>
                  </a:lnTo>
                  <a:lnTo>
                    <a:pt x="834" y="1275"/>
                  </a:lnTo>
                  <a:lnTo>
                    <a:pt x="826" y="1249"/>
                  </a:lnTo>
                  <a:lnTo>
                    <a:pt x="812" y="1236"/>
                  </a:lnTo>
                  <a:lnTo>
                    <a:pt x="795" y="1183"/>
                  </a:lnTo>
                  <a:lnTo>
                    <a:pt x="799" y="1170"/>
                  </a:lnTo>
                  <a:lnTo>
                    <a:pt x="717" y="1049"/>
                  </a:lnTo>
                  <a:close/>
                </a:path>
              </a:pathLst>
            </a:custGeom>
            <a:solidFill>
              <a:schemeClr val="accent6">
                <a:lumMod val="50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0" name="Freeform 99"/>
            <p:cNvSpPr>
              <a:spLocks/>
            </p:cNvSpPr>
            <p:nvPr/>
          </p:nvSpPr>
          <p:spPr bwMode="auto">
            <a:xfrm>
              <a:off x="2447085" y="3695601"/>
              <a:ext cx="254390" cy="231090"/>
            </a:xfrm>
            <a:custGeom>
              <a:avLst/>
              <a:gdLst/>
              <a:ahLst/>
              <a:cxnLst>
                <a:cxn ang="0">
                  <a:pos x="385" y="4"/>
                </a:cxn>
                <a:cxn ang="0">
                  <a:pos x="0" y="12"/>
                </a:cxn>
                <a:cxn ang="0">
                  <a:pos x="15" y="400"/>
                </a:cxn>
                <a:cxn ang="0">
                  <a:pos x="25" y="412"/>
                </a:cxn>
                <a:cxn ang="0">
                  <a:pos x="48" y="408"/>
                </a:cxn>
                <a:cxn ang="0">
                  <a:pos x="64" y="412"/>
                </a:cxn>
                <a:cxn ang="0">
                  <a:pos x="64" y="486"/>
                </a:cxn>
                <a:cxn ang="0">
                  <a:pos x="389" y="478"/>
                </a:cxn>
                <a:cxn ang="0">
                  <a:pos x="387" y="462"/>
                </a:cxn>
                <a:cxn ang="0">
                  <a:pos x="395" y="454"/>
                </a:cxn>
                <a:cxn ang="0">
                  <a:pos x="393" y="443"/>
                </a:cxn>
                <a:cxn ang="0">
                  <a:pos x="383" y="437"/>
                </a:cxn>
                <a:cxn ang="0">
                  <a:pos x="389" y="414"/>
                </a:cxn>
                <a:cxn ang="0">
                  <a:pos x="377" y="404"/>
                </a:cxn>
                <a:cxn ang="0">
                  <a:pos x="385" y="400"/>
                </a:cxn>
                <a:cxn ang="0">
                  <a:pos x="385" y="394"/>
                </a:cxn>
                <a:cxn ang="0">
                  <a:pos x="377" y="386"/>
                </a:cxn>
                <a:cxn ang="0">
                  <a:pos x="395" y="373"/>
                </a:cxn>
                <a:cxn ang="0">
                  <a:pos x="397" y="351"/>
                </a:cxn>
                <a:cxn ang="0">
                  <a:pos x="391" y="345"/>
                </a:cxn>
                <a:cxn ang="0">
                  <a:pos x="412" y="336"/>
                </a:cxn>
                <a:cxn ang="0">
                  <a:pos x="414" y="330"/>
                </a:cxn>
                <a:cxn ang="0">
                  <a:pos x="405" y="322"/>
                </a:cxn>
                <a:cxn ang="0">
                  <a:pos x="414" y="316"/>
                </a:cxn>
                <a:cxn ang="0">
                  <a:pos x="418" y="304"/>
                </a:cxn>
                <a:cxn ang="0">
                  <a:pos x="424" y="304"/>
                </a:cxn>
                <a:cxn ang="0">
                  <a:pos x="424" y="293"/>
                </a:cxn>
                <a:cxn ang="0">
                  <a:pos x="444" y="285"/>
                </a:cxn>
                <a:cxn ang="0">
                  <a:pos x="442" y="256"/>
                </a:cxn>
                <a:cxn ang="0">
                  <a:pos x="444" y="242"/>
                </a:cxn>
                <a:cxn ang="0">
                  <a:pos x="455" y="240"/>
                </a:cxn>
                <a:cxn ang="0">
                  <a:pos x="455" y="230"/>
                </a:cxn>
                <a:cxn ang="0">
                  <a:pos x="475" y="215"/>
                </a:cxn>
                <a:cxn ang="0">
                  <a:pos x="471" y="203"/>
                </a:cxn>
                <a:cxn ang="0">
                  <a:pos x="481" y="197"/>
                </a:cxn>
                <a:cxn ang="0">
                  <a:pos x="485" y="187"/>
                </a:cxn>
                <a:cxn ang="0">
                  <a:pos x="492" y="186"/>
                </a:cxn>
                <a:cxn ang="0">
                  <a:pos x="488" y="156"/>
                </a:cxn>
                <a:cxn ang="0">
                  <a:pos x="500" y="133"/>
                </a:cxn>
                <a:cxn ang="0">
                  <a:pos x="510" y="131"/>
                </a:cxn>
                <a:cxn ang="0">
                  <a:pos x="504" y="121"/>
                </a:cxn>
                <a:cxn ang="0">
                  <a:pos x="510" y="115"/>
                </a:cxn>
                <a:cxn ang="0">
                  <a:pos x="504" y="104"/>
                </a:cxn>
                <a:cxn ang="0">
                  <a:pos x="525" y="92"/>
                </a:cxn>
                <a:cxn ang="0">
                  <a:pos x="529" y="88"/>
                </a:cxn>
                <a:cxn ang="0">
                  <a:pos x="522" y="82"/>
                </a:cxn>
                <a:cxn ang="0">
                  <a:pos x="535" y="78"/>
                </a:cxn>
                <a:cxn ang="0">
                  <a:pos x="525" y="67"/>
                </a:cxn>
                <a:cxn ang="0">
                  <a:pos x="455" y="71"/>
                </a:cxn>
                <a:cxn ang="0">
                  <a:pos x="488" y="30"/>
                </a:cxn>
                <a:cxn ang="0">
                  <a:pos x="486" y="18"/>
                </a:cxn>
                <a:cxn ang="0">
                  <a:pos x="475" y="0"/>
                </a:cxn>
                <a:cxn ang="0">
                  <a:pos x="385" y="4"/>
                </a:cxn>
              </a:cxnLst>
              <a:rect l="0" t="0" r="r" b="b"/>
              <a:pathLst>
                <a:path w="535" h="486">
                  <a:moveTo>
                    <a:pt x="385" y="4"/>
                  </a:moveTo>
                  <a:lnTo>
                    <a:pt x="0" y="12"/>
                  </a:lnTo>
                  <a:lnTo>
                    <a:pt x="15" y="400"/>
                  </a:lnTo>
                  <a:lnTo>
                    <a:pt x="25" y="412"/>
                  </a:lnTo>
                  <a:lnTo>
                    <a:pt x="48" y="408"/>
                  </a:lnTo>
                  <a:lnTo>
                    <a:pt x="64" y="412"/>
                  </a:lnTo>
                  <a:lnTo>
                    <a:pt x="64" y="486"/>
                  </a:lnTo>
                  <a:lnTo>
                    <a:pt x="389" y="478"/>
                  </a:lnTo>
                  <a:lnTo>
                    <a:pt x="387" y="462"/>
                  </a:lnTo>
                  <a:lnTo>
                    <a:pt x="395" y="454"/>
                  </a:lnTo>
                  <a:lnTo>
                    <a:pt x="393" y="443"/>
                  </a:lnTo>
                  <a:lnTo>
                    <a:pt x="383" y="437"/>
                  </a:lnTo>
                  <a:lnTo>
                    <a:pt x="389" y="414"/>
                  </a:lnTo>
                  <a:lnTo>
                    <a:pt x="377" y="404"/>
                  </a:lnTo>
                  <a:lnTo>
                    <a:pt x="385" y="400"/>
                  </a:lnTo>
                  <a:lnTo>
                    <a:pt x="385" y="394"/>
                  </a:lnTo>
                  <a:lnTo>
                    <a:pt x="377" y="386"/>
                  </a:lnTo>
                  <a:lnTo>
                    <a:pt x="395" y="373"/>
                  </a:lnTo>
                  <a:lnTo>
                    <a:pt x="397" y="351"/>
                  </a:lnTo>
                  <a:lnTo>
                    <a:pt x="391" y="345"/>
                  </a:lnTo>
                  <a:lnTo>
                    <a:pt x="412" y="336"/>
                  </a:lnTo>
                  <a:lnTo>
                    <a:pt x="414" y="330"/>
                  </a:lnTo>
                  <a:lnTo>
                    <a:pt x="405" y="322"/>
                  </a:lnTo>
                  <a:lnTo>
                    <a:pt x="414" y="316"/>
                  </a:lnTo>
                  <a:lnTo>
                    <a:pt x="418" y="304"/>
                  </a:lnTo>
                  <a:lnTo>
                    <a:pt x="424" y="304"/>
                  </a:lnTo>
                  <a:lnTo>
                    <a:pt x="424" y="293"/>
                  </a:lnTo>
                  <a:lnTo>
                    <a:pt x="444" y="285"/>
                  </a:lnTo>
                  <a:lnTo>
                    <a:pt x="442" y="256"/>
                  </a:lnTo>
                  <a:lnTo>
                    <a:pt x="444" y="242"/>
                  </a:lnTo>
                  <a:lnTo>
                    <a:pt x="455" y="240"/>
                  </a:lnTo>
                  <a:lnTo>
                    <a:pt x="455" y="230"/>
                  </a:lnTo>
                  <a:lnTo>
                    <a:pt x="475" y="215"/>
                  </a:lnTo>
                  <a:lnTo>
                    <a:pt x="471" y="203"/>
                  </a:lnTo>
                  <a:lnTo>
                    <a:pt x="481" y="197"/>
                  </a:lnTo>
                  <a:lnTo>
                    <a:pt x="485" y="187"/>
                  </a:lnTo>
                  <a:lnTo>
                    <a:pt x="492" y="186"/>
                  </a:lnTo>
                  <a:lnTo>
                    <a:pt x="488" y="156"/>
                  </a:lnTo>
                  <a:lnTo>
                    <a:pt x="500" y="133"/>
                  </a:lnTo>
                  <a:lnTo>
                    <a:pt x="510" y="131"/>
                  </a:lnTo>
                  <a:lnTo>
                    <a:pt x="504" y="121"/>
                  </a:lnTo>
                  <a:lnTo>
                    <a:pt x="510" y="115"/>
                  </a:lnTo>
                  <a:lnTo>
                    <a:pt x="504" y="104"/>
                  </a:lnTo>
                  <a:lnTo>
                    <a:pt x="525" y="92"/>
                  </a:lnTo>
                  <a:lnTo>
                    <a:pt x="529" y="88"/>
                  </a:lnTo>
                  <a:lnTo>
                    <a:pt x="522" y="82"/>
                  </a:lnTo>
                  <a:lnTo>
                    <a:pt x="535" y="78"/>
                  </a:lnTo>
                  <a:lnTo>
                    <a:pt x="525" y="67"/>
                  </a:lnTo>
                  <a:lnTo>
                    <a:pt x="455" y="71"/>
                  </a:lnTo>
                  <a:lnTo>
                    <a:pt x="488" y="30"/>
                  </a:lnTo>
                  <a:lnTo>
                    <a:pt x="486" y="18"/>
                  </a:lnTo>
                  <a:lnTo>
                    <a:pt x="475" y="0"/>
                  </a:lnTo>
                  <a:lnTo>
                    <a:pt x="385" y="4"/>
                  </a:lnTo>
                  <a:close/>
                </a:path>
              </a:pathLst>
            </a:custGeom>
            <a:solidFill>
              <a:schemeClr val="accent6">
                <a:lumMod val="75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1" name="Freeform 100"/>
            <p:cNvSpPr>
              <a:spLocks/>
            </p:cNvSpPr>
            <p:nvPr/>
          </p:nvSpPr>
          <p:spPr bwMode="auto">
            <a:xfrm>
              <a:off x="1372941" y="3572447"/>
              <a:ext cx="343307" cy="404171"/>
            </a:xfrm>
            <a:custGeom>
              <a:avLst/>
              <a:gdLst/>
              <a:ahLst/>
              <a:cxnLst>
                <a:cxn ang="0">
                  <a:pos x="276" y="16"/>
                </a:cxn>
                <a:cxn ang="0">
                  <a:pos x="722" y="94"/>
                </a:cxn>
                <a:cxn ang="0">
                  <a:pos x="609" y="850"/>
                </a:cxn>
                <a:cxn ang="0">
                  <a:pos x="395" y="815"/>
                </a:cxn>
                <a:cxn ang="0">
                  <a:pos x="0" y="575"/>
                </a:cxn>
                <a:cxn ang="0">
                  <a:pos x="0" y="561"/>
                </a:cxn>
                <a:cxn ang="0">
                  <a:pos x="11" y="552"/>
                </a:cxn>
                <a:cxn ang="0">
                  <a:pos x="29" y="558"/>
                </a:cxn>
                <a:cxn ang="0">
                  <a:pos x="41" y="540"/>
                </a:cxn>
                <a:cxn ang="0">
                  <a:pos x="43" y="526"/>
                </a:cxn>
                <a:cxn ang="0">
                  <a:pos x="21" y="507"/>
                </a:cxn>
                <a:cxn ang="0">
                  <a:pos x="27" y="489"/>
                </a:cxn>
                <a:cxn ang="0">
                  <a:pos x="23" y="478"/>
                </a:cxn>
                <a:cxn ang="0">
                  <a:pos x="25" y="464"/>
                </a:cxn>
                <a:cxn ang="0">
                  <a:pos x="37" y="464"/>
                </a:cxn>
                <a:cxn ang="0">
                  <a:pos x="52" y="446"/>
                </a:cxn>
                <a:cxn ang="0">
                  <a:pos x="56" y="431"/>
                </a:cxn>
                <a:cxn ang="0">
                  <a:pos x="62" y="427"/>
                </a:cxn>
                <a:cxn ang="0">
                  <a:pos x="64" y="394"/>
                </a:cxn>
                <a:cxn ang="0">
                  <a:pos x="76" y="388"/>
                </a:cxn>
                <a:cxn ang="0">
                  <a:pos x="82" y="378"/>
                </a:cxn>
                <a:cxn ang="0">
                  <a:pos x="117" y="361"/>
                </a:cxn>
                <a:cxn ang="0">
                  <a:pos x="109" y="335"/>
                </a:cxn>
                <a:cxn ang="0">
                  <a:pos x="95" y="322"/>
                </a:cxn>
                <a:cxn ang="0">
                  <a:pos x="78" y="269"/>
                </a:cxn>
                <a:cxn ang="0">
                  <a:pos x="84" y="236"/>
                </a:cxn>
                <a:cxn ang="0">
                  <a:pos x="91" y="236"/>
                </a:cxn>
                <a:cxn ang="0">
                  <a:pos x="95" y="156"/>
                </a:cxn>
                <a:cxn ang="0">
                  <a:pos x="101" y="137"/>
                </a:cxn>
                <a:cxn ang="0">
                  <a:pos x="97" y="125"/>
                </a:cxn>
                <a:cxn ang="0">
                  <a:pos x="103" y="115"/>
                </a:cxn>
                <a:cxn ang="0">
                  <a:pos x="121" y="104"/>
                </a:cxn>
                <a:cxn ang="0">
                  <a:pos x="130" y="109"/>
                </a:cxn>
                <a:cxn ang="0">
                  <a:pos x="142" y="109"/>
                </a:cxn>
                <a:cxn ang="0">
                  <a:pos x="148" y="125"/>
                </a:cxn>
                <a:cxn ang="0">
                  <a:pos x="158" y="129"/>
                </a:cxn>
                <a:cxn ang="0">
                  <a:pos x="163" y="125"/>
                </a:cxn>
                <a:cxn ang="0">
                  <a:pos x="175" y="109"/>
                </a:cxn>
                <a:cxn ang="0">
                  <a:pos x="198" y="0"/>
                </a:cxn>
                <a:cxn ang="0">
                  <a:pos x="276" y="16"/>
                </a:cxn>
              </a:cxnLst>
              <a:rect l="0" t="0" r="r" b="b"/>
              <a:pathLst>
                <a:path w="722" h="850">
                  <a:moveTo>
                    <a:pt x="276" y="16"/>
                  </a:moveTo>
                  <a:lnTo>
                    <a:pt x="722" y="94"/>
                  </a:lnTo>
                  <a:lnTo>
                    <a:pt x="609" y="850"/>
                  </a:lnTo>
                  <a:lnTo>
                    <a:pt x="395" y="815"/>
                  </a:lnTo>
                  <a:lnTo>
                    <a:pt x="0" y="575"/>
                  </a:lnTo>
                  <a:lnTo>
                    <a:pt x="0" y="561"/>
                  </a:lnTo>
                  <a:lnTo>
                    <a:pt x="11" y="552"/>
                  </a:lnTo>
                  <a:lnTo>
                    <a:pt x="29" y="558"/>
                  </a:lnTo>
                  <a:lnTo>
                    <a:pt x="41" y="540"/>
                  </a:lnTo>
                  <a:lnTo>
                    <a:pt x="43" y="526"/>
                  </a:lnTo>
                  <a:lnTo>
                    <a:pt x="21" y="507"/>
                  </a:lnTo>
                  <a:lnTo>
                    <a:pt x="27" y="489"/>
                  </a:lnTo>
                  <a:lnTo>
                    <a:pt x="23" y="478"/>
                  </a:lnTo>
                  <a:lnTo>
                    <a:pt x="25" y="464"/>
                  </a:lnTo>
                  <a:lnTo>
                    <a:pt x="37" y="464"/>
                  </a:lnTo>
                  <a:lnTo>
                    <a:pt x="52" y="446"/>
                  </a:lnTo>
                  <a:lnTo>
                    <a:pt x="56" y="431"/>
                  </a:lnTo>
                  <a:lnTo>
                    <a:pt x="62" y="427"/>
                  </a:lnTo>
                  <a:lnTo>
                    <a:pt x="64" y="394"/>
                  </a:lnTo>
                  <a:lnTo>
                    <a:pt x="76" y="388"/>
                  </a:lnTo>
                  <a:lnTo>
                    <a:pt x="82" y="378"/>
                  </a:lnTo>
                  <a:lnTo>
                    <a:pt x="117" y="361"/>
                  </a:lnTo>
                  <a:lnTo>
                    <a:pt x="109" y="335"/>
                  </a:lnTo>
                  <a:lnTo>
                    <a:pt x="95" y="322"/>
                  </a:lnTo>
                  <a:lnTo>
                    <a:pt x="78" y="269"/>
                  </a:lnTo>
                  <a:lnTo>
                    <a:pt x="84" y="236"/>
                  </a:lnTo>
                  <a:lnTo>
                    <a:pt x="91" y="236"/>
                  </a:lnTo>
                  <a:lnTo>
                    <a:pt x="95" y="156"/>
                  </a:lnTo>
                  <a:lnTo>
                    <a:pt x="101" y="137"/>
                  </a:lnTo>
                  <a:lnTo>
                    <a:pt x="97" y="125"/>
                  </a:lnTo>
                  <a:lnTo>
                    <a:pt x="103" y="115"/>
                  </a:lnTo>
                  <a:lnTo>
                    <a:pt x="121" y="104"/>
                  </a:lnTo>
                  <a:lnTo>
                    <a:pt x="130" y="109"/>
                  </a:lnTo>
                  <a:lnTo>
                    <a:pt x="142" y="109"/>
                  </a:lnTo>
                  <a:lnTo>
                    <a:pt x="148" y="125"/>
                  </a:lnTo>
                  <a:lnTo>
                    <a:pt x="158" y="129"/>
                  </a:lnTo>
                  <a:lnTo>
                    <a:pt x="163" y="125"/>
                  </a:lnTo>
                  <a:lnTo>
                    <a:pt x="175" y="109"/>
                  </a:lnTo>
                  <a:lnTo>
                    <a:pt x="198" y="0"/>
                  </a:lnTo>
                  <a:lnTo>
                    <a:pt x="276" y="16"/>
                  </a:lnTo>
                  <a:close/>
                </a:path>
              </a:pathLst>
            </a:custGeom>
            <a:solidFill>
              <a:schemeClr val="accent6">
                <a:lumMod val="75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2" name="Freeform 101"/>
            <p:cNvSpPr>
              <a:spLocks noEditPoints="1"/>
            </p:cNvSpPr>
            <p:nvPr/>
          </p:nvSpPr>
          <p:spPr bwMode="auto">
            <a:xfrm>
              <a:off x="948799" y="3974716"/>
              <a:ext cx="597222" cy="407499"/>
            </a:xfrm>
            <a:custGeom>
              <a:avLst/>
              <a:gdLst/>
              <a:ahLst/>
              <a:cxnLst>
                <a:cxn ang="0">
                  <a:pos x="310" y="337"/>
                </a:cxn>
                <a:cxn ang="0">
                  <a:pos x="1118" y="651"/>
                </a:cxn>
                <a:cxn ang="0">
                  <a:pos x="1125" y="692"/>
                </a:cxn>
                <a:cxn ang="0">
                  <a:pos x="1122" y="637"/>
                </a:cxn>
                <a:cxn ang="0">
                  <a:pos x="1143" y="682"/>
                </a:cxn>
                <a:cxn ang="0">
                  <a:pos x="1147" y="663"/>
                </a:cxn>
                <a:cxn ang="0">
                  <a:pos x="1098" y="616"/>
                </a:cxn>
                <a:cxn ang="0">
                  <a:pos x="1182" y="733"/>
                </a:cxn>
                <a:cxn ang="0">
                  <a:pos x="1188" y="711"/>
                </a:cxn>
                <a:cxn ang="0">
                  <a:pos x="1176" y="715"/>
                </a:cxn>
                <a:cxn ang="0">
                  <a:pos x="1215" y="715"/>
                </a:cxn>
                <a:cxn ang="0">
                  <a:pos x="37" y="813"/>
                </a:cxn>
                <a:cxn ang="0">
                  <a:pos x="115" y="828"/>
                </a:cxn>
                <a:cxn ang="0">
                  <a:pos x="310" y="801"/>
                </a:cxn>
                <a:cxn ang="0">
                  <a:pos x="409" y="764"/>
                </a:cxn>
                <a:cxn ang="0">
                  <a:pos x="691" y="664"/>
                </a:cxn>
                <a:cxn ang="0">
                  <a:pos x="652" y="666"/>
                </a:cxn>
                <a:cxn ang="0">
                  <a:pos x="666" y="688"/>
                </a:cxn>
                <a:cxn ang="0">
                  <a:pos x="697" y="633"/>
                </a:cxn>
                <a:cxn ang="0">
                  <a:pos x="816" y="544"/>
                </a:cxn>
                <a:cxn ang="0">
                  <a:pos x="378" y="507"/>
                </a:cxn>
                <a:cxn ang="0">
                  <a:pos x="1001" y="542"/>
                </a:cxn>
                <a:cxn ang="0">
                  <a:pos x="847" y="72"/>
                </a:cxn>
                <a:cxn ang="0">
                  <a:pos x="718" y="45"/>
                </a:cxn>
                <a:cxn ang="0">
                  <a:pos x="662" y="29"/>
                </a:cxn>
                <a:cxn ang="0">
                  <a:pos x="631" y="10"/>
                </a:cxn>
                <a:cxn ang="0">
                  <a:pos x="576" y="51"/>
                </a:cxn>
                <a:cxn ang="0">
                  <a:pos x="522" y="72"/>
                </a:cxn>
                <a:cxn ang="0">
                  <a:pos x="487" y="175"/>
                </a:cxn>
                <a:cxn ang="0">
                  <a:pos x="535" y="232"/>
                </a:cxn>
                <a:cxn ang="0">
                  <a:pos x="518" y="226"/>
                </a:cxn>
                <a:cxn ang="0">
                  <a:pos x="481" y="245"/>
                </a:cxn>
                <a:cxn ang="0">
                  <a:pos x="395" y="257"/>
                </a:cxn>
                <a:cxn ang="0">
                  <a:pos x="485" y="327"/>
                </a:cxn>
                <a:cxn ang="0">
                  <a:pos x="528" y="364"/>
                </a:cxn>
                <a:cxn ang="0">
                  <a:pos x="407" y="435"/>
                </a:cxn>
                <a:cxn ang="0">
                  <a:pos x="415" y="485"/>
                </a:cxn>
                <a:cxn ang="0">
                  <a:pos x="448" y="551"/>
                </a:cxn>
                <a:cxn ang="0">
                  <a:pos x="477" y="594"/>
                </a:cxn>
                <a:cxn ang="0">
                  <a:pos x="545" y="600"/>
                </a:cxn>
                <a:cxn ang="0">
                  <a:pos x="524" y="696"/>
                </a:cxn>
                <a:cxn ang="0">
                  <a:pos x="413" y="752"/>
                </a:cxn>
                <a:cxn ang="0">
                  <a:pos x="461" y="748"/>
                </a:cxn>
                <a:cxn ang="0">
                  <a:pos x="532" y="713"/>
                </a:cxn>
                <a:cxn ang="0">
                  <a:pos x="611" y="664"/>
                </a:cxn>
                <a:cxn ang="0">
                  <a:pos x="662" y="585"/>
                </a:cxn>
                <a:cxn ang="0">
                  <a:pos x="748" y="454"/>
                </a:cxn>
                <a:cxn ang="0">
                  <a:pos x="711" y="573"/>
                </a:cxn>
                <a:cxn ang="0">
                  <a:pos x="752" y="571"/>
                </a:cxn>
                <a:cxn ang="0">
                  <a:pos x="781" y="534"/>
                </a:cxn>
                <a:cxn ang="0">
                  <a:pos x="833" y="505"/>
                </a:cxn>
                <a:cxn ang="0">
                  <a:pos x="874" y="546"/>
                </a:cxn>
                <a:cxn ang="0">
                  <a:pos x="1001" y="563"/>
                </a:cxn>
                <a:cxn ang="0">
                  <a:pos x="1024" y="569"/>
                </a:cxn>
                <a:cxn ang="0">
                  <a:pos x="1067" y="557"/>
                </a:cxn>
                <a:cxn ang="0">
                  <a:pos x="1073" y="596"/>
                </a:cxn>
                <a:cxn ang="0">
                  <a:pos x="1098" y="612"/>
                </a:cxn>
                <a:cxn ang="0">
                  <a:pos x="1139" y="616"/>
                </a:cxn>
                <a:cxn ang="0">
                  <a:pos x="1160" y="641"/>
                </a:cxn>
                <a:cxn ang="0">
                  <a:pos x="1197" y="688"/>
                </a:cxn>
                <a:cxn ang="0">
                  <a:pos x="1234" y="719"/>
                </a:cxn>
                <a:cxn ang="0">
                  <a:pos x="1215" y="781"/>
                </a:cxn>
                <a:cxn ang="0">
                  <a:pos x="1233" y="842"/>
                </a:cxn>
              </a:cxnLst>
              <a:rect l="0" t="0" r="r" b="b"/>
              <a:pathLst>
                <a:path w="1256" h="857">
                  <a:moveTo>
                    <a:pt x="510" y="218"/>
                  </a:moveTo>
                  <a:lnTo>
                    <a:pt x="510" y="216"/>
                  </a:lnTo>
                  <a:lnTo>
                    <a:pt x="512" y="212"/>
                  </a:lnTo>
                  <a:lnTo>
                    <a:pt x="512" y="214"/>
                  </a:lnTo>
                  <a:lnTo>
                    <a:pt x="514" y="214"/>
                  </a:lnTo>
                  <a:lnTo>
                    <a:pt x="516" y="212"/>
                  </a:lnTo>
                  <a:lnTo>
                    <a:pt x="516" y="212"/>
                  </a:lnTo>
                  <a:lnTo>
                    <a:pt x="520" y="224"/>
                  </a:lnTo>
                  <a:lnTo>
                    <a:pt x="520" y="224"/>
                  </a:lnTo>
                  <a:lnTo>
                    <a:pt x="514" y="222"/>
                  </a:lnTo>
                  <a:lnTo>
                    <a:pt x="512" y="222"/>
                  </a:lnTo>
                  <a:lnTo>
                    <a:pt x="510" y="218"/>
                  </a:lnTo>
                  <a:close/>
                  <a:moveTo>
                    <a:pt x="356" y="366"/>
                  </a:moveTo>
                  <a:lnTo>
                    <a:pt x="356" y="364"/>
                  </a:lnTo>
                  <a:lnTo>
                    <a:pt x="352" y="362"/>
                  </a:lnTo>
                  <a:lnTo>
                    <a:pt x="350" y="360"/>
                  </a:lnTo>
                  <a:lnTo>
                    <a:pt x="348" y="360"/>
                  </a:lnTo>
                  <a:lnTo>
                    <a:pt x="345" y="362"/>
                  </a:lnTo>
                  <a:lnTo>
                    <a:pt x="341" y="359"/>
                  </a:lnTo>
                  <a:lnTo>
                    <a:pt x="339" y="357"/>
                  </a:lnTo>
                  <a:lnTo>
                    <a:pt x="331" y="349"/>
                  </a:lnTo>
                  <a:lnTo>
                    <a:pt x="331" y="347"/>
                  </a:lnTo>
                  <a:lnTo>
                    <a:pt x="331" y="343"/>
                  </a:lnTo>
                  <a:lnTo>
                    <a:pt x="329" y="343"/>
                  </a:lnTo>
                  <a:lnTo>
                    <a:pt x="327" y="341"/>
                  </a:lnTo>
                  <a:lnTo>
                    <a:pt x="323" y="337"/>
                  </a:lnTo>
                  <a:lnTo>
                    <a:pt x="321" y="337"/>
                  </a:lnTo>
                  <a:lnTo>
                    <a:pt x="319" y="339"/>
                  </a:lnTo>
                  <a:lnTo>
                    <a:pt x="317" y="339"/>
                  </a:lnTo>
                  <a:lnTo>
                    <a:pt x="315" y="341"/>
                  </a:lnTo>
                  <a:lnTo>
                    <a:pt x="313" y="341"/>
                  </a:lnTo>
                  <a:lnTo>
                    <a:pt x="310" y="337"/>
                  </a:lnTo>
                  <a:lnTo>
                    <a:pt x="300" y="333"/>
                  </a:lnTo>
                  <a:lnTo>
                    <a:pt x="298" y="327"/>
                  </a:lnTo>
                  <a:lnTo>
                    <a:pt x="298" y="331"/>
                  </a:lnTo>
                  <a:lnTo>
                    <a:pt x="292" y="339"/>
                  </a:lnTo>
                  <a:lnTo>
                    <a:pt x="294" y="347"/>
                  </a:lnTo>
                  <a:lnTo>
                    <a:pt x="296" y="349"/>
                  </a:lnTo>
                  <a:lnTo>
                    <a:pt x="300" y="351"/>
                  </a:lnTo>
                  <a:lnTo>
                    <a:pt x="302" y="351"/>
                  </a:lnTo>
                  <a:lnTo>
                    <a:pt x="306" y="349"/>
                  </a:lnTo>
                  <a:lnTo>
                    <a:pt x="311" y="351"/>
                  </a:lnTo>
                  <a:lnTo>
                    <a:pt x="313" y="353"/>
                  </a:lnTo>
                  <a:lnTo>
                    <a:pt x="323" y="362"/>
                  </a:lnTo>
                  <a:lnTo>
                    <a:pt x="331" y="368"/>
                  </a:lnTo>
                  <a:lnTo>
                    <a:pt x="331" y="370"/>
                  </a:lnTo>
                  <a:lnTo>
                    <a:pt x="331" y="372"/>
                  </a:lnTo>
                  <a:lnTo>
                    <a:pt x="337" y="372"/>
                  </a:lnTo>
                  <a:lnTo>
                    <a:pt x="337" y="372"/>
                  </a:lnTo>
                  <a:lnTo>
                    <a:pt x="343" y="366"/>
                  </a:lnTo>
                  <a:lnTo>
                    <a:pt x="345" y="368"/>
                  </a:lnTo>
                  <a:lnTo>
                    <a:pt x="350" y="370"/>
                  </a:lnTo>
                  <a:lnTo>
                    <a:pt x="354" y="370"/>
                  </a:lnTo>
                  <a:lnTo>
                    <a:pt x="354" y="368"/>
                  </a:lnTo>
                  <a:lnTo>
                    <a:pt x="356" y="366"/>
                  </a:lnTo>
                  <a:close/>
                  <a:moveTo>
                    <a:pt x="1125" y="674"/>
                  </a:moveTo>
                  <a:lnTo>
                    <a:pt x="1124" y="668"/>
                  </a:lnTo>
                  <a:lnTo>
                    <a:pt x="1125" y="666"/>
                  </a:lnTo>
                  <a:lnTo>
                    <a:pt x="1124" y="664"/>
                  </a:lnTo>
                  <a:lnTo>
                    <a:pt x="1122" y="663"/>
                  </a:lnTo>
                  <a:lnTo>
                    <a:pt x="1122" y="661"/>
                  </a:lnTo>
                  <a:lnTo>
                    <a:pt x="1122" y="664"/>
                  </a:lnTo>
                  <a:lnTo>
                    <a:pt x="1120" y="657"/>
                  </a:lnTo>
                  <a:lnTo>
                    <a:pt x="1118" y="651"/>
                  </a:lnTo>
                  <a:lnTo>
                    <a:pt x="1118" y="653"/>
                  </a:lnTo>
                  <a:lnTo>
                    <a:pt x="1116" y="651"/>
                  </a:lnTo>
                  <a:lnTo>
                    <a:pt x="1114" y="651"/>
                  </a:lnTo>
                  <a:lnTo>
                    <a:pt x="1112" y="649"/>
                  </a:lnTo>
                  <a:lnTo>
                    <a:pt x="1108" y="645"/>
                  </a:lnTo>
                  <a:lnTo>
                    <a:pt x="1104" y="645"/>
                  </a:lnTo>
                  <a:lnTo>
                    <a:pt x="1102" y="643"/>
                  </a:lnTo>
                  <a:lnTo>
                    <a:pt x="1100" y="645"/>
                  </a:lnTo>
                  <a:lnTo>
                    <a:pt x="1100" y="647"/>
                  </a:lnTo>
                  <a:lnTo>
                    <a:pt x="1100" y="649"/>
                  </a:lnTo>
                  <a:lnTo>
                    <a:pt x="1100" y="651"/>
                  </a:lnTo>
                  <a:lnTo>
                    <a:pt x="1102" y="653"/>
                  </a:lnTo>
                  <a:lnTo>
                    <a:pt x="1106" y="655"/>
                  </a:lnTo>
                  <a:lnTo>
                    <a:pt x="1110" y="661"/>
                  </a:lnTo>
                  <a:lnTo>
                    <a:pt x="1112" y="663"/>
                  </a:lnTo>
                  <a:lnTo>
                    <a:pt x="1112" y="664"/>
                  </a:lnTo>
                  <a:lnTo>
                    <a:pt x="1110" y="666"/>
                  </a:lnTo>
                  <a:lnTo>
                    <a:pt x="1112" y="668"/>
                  </a:lnTo>
                  <a:lnTo>
                    <a:pt x="1112" y="670"/>
                  </a:lnTo>
                  <a:lnTo>
                    <a:pt x="1110" y="670"/>
                  </a:lnTo>
                  <a:lnTo>
                    <a:pt x="1112" y="672"/>
                  </a:lnTo>
                  <a:lnTo>
                    <a:pt x="1114" y="674"/>
                  </a:lnTo>
                  <a:lnTo>
                    <a:pt x="1116" y="676"/>
                  </a:lnTo>
                  <a:lnTo>
                    <a:pt x="1118" y="678"/>
                  </a:lnTo>
                  <a:lnTo>
                    <a:pt x="1120" y="678"/>
                  </a:lnTo>
                  <a:lnTo>
                    <a:pt x="1122" y="676"/>
                  </a:lnTo>
                  <a:lnTo>
                    <a:pt x="1122" y="670"/>
                  </a:lnTo>
                  <a:lnTo>
                    <a:pt x="1122" y="674"/>
                  </a:lnTo>
                  <a:lnTo>
                    <a:pt x="1120" y="680"/>
                  </a:lnTo>
                  <a:lnTo>
                    <a:pt x="1120" y="684"/>
                  </a:lnTo>
                  <a:lnTo>
                    <a:pt x="1125" y="692"/>
                  </a:lnTo>
                  <a:lnTo>
                    <a:pt x="1125" y="692"/>
                  </a:lnTo>
                  <a:lnTo>
                    <a:pt x="1127" y="698"/>
                  </a:lnTo>
                  <a:lnTo>
                    <a:pt x="1129" y="698"/>
                  </a:lnTo>
                  <a:lnTo>
                    <a:pt x="1131" y="696"/>
                  </a:lnTo>
                  <a:lnTo>
                    <a:pt x="1125" y="674"/>
                  </a:lnTo>
                  <a:lnTo>
                    <a:pt x="1125" y="674"/>
                  </a:lnTo>
                  <a:close/>
                  <a:moveTo>
                    <a:pt x="1135" y="651"/>
                  </a:moveTo>
                  <a:lnTo>
                    <a:pt x="1137" y="651"/>
                  </a:lnTo>
                  <a:lnTo>
                    <a:pt x="1135" y="643"/>
                  </a:lnTo>
                  <a:lnTo>
                    <a:pt x="1139" y="645"/>
                  </a:lnTo>
                  <a:lnTo>
                    <a:pt x="1141" y="645"/>
                  </a:lnTo>
                  <a:lnTo>
                    <a:pt x="1139" y="641"/>
                  </a:lnTo>
                  <a:lnTo>
                    <a:pt x="1137" y="639"/>
                  </a:lnTo>
                  <a:lnTo>
                    <a:pt x="1137" y="639"/>
                  </a:lnTo>
                  <a:lnTo>
                    <a:pt x="1137" y="637"/>
                  </a:lnTo>
                  <a:lnTo>
                    <a:pt x="1139" y="637"/>
                  </a:lnTo>
                  <a:lnTo>
                    <a:pt x="1137" y="633"/>
                  </a:lnTo>
                  <a:lnTo>
                    <a:pt x="1133" y="631"/>
                  </a:lnTo>
                  <a:lnTo>
                    <a:pt x="1133" y="627"/>
                  </a:lnTo>
                  <a:lnTo>
                    <a:pt x="1131" y="627"/>
                  </a:lnTo>
                  <a:lnTo>
                    <a:pt x="1125" y="618"/>
                  </a:lnTo>
                  <a:lnTo>
                    <a:pt x="1127" y="618"/>
                  </a:lnTo>
                  <a:lnTo>
                    <a:pt x="1127" y="614"/>
                  </a:lnTo>
                  <a:lnTo>
                    <a:pt x="1127" y="614"/>
                  </a:lnTo>
                  <a:lnTo>
                    <a:pt x="1141" y="633"/>
                  </a:lnTo>
                  <a:lnTo>
                    <a:pt x="1139" y="629"/>
                  </a:lnTo>
                  <a:lnTo>
                    <a:pt x="1139" y="627"/>
                  </a:lnTo>
                  <a:lnTo>
                    <a:pt x="1135" y="622"/>
                  </a:lnTo>
                  <a:lnTo>
                    <a:pt x="1127" y="610"/>
                  </a:lnTo>
                  <a:lnTo>
                    <a:pt x="1116" y="612"/>
                  </a:lnTo>
                  <a:lnTo>
                    <a:pt x="1116" y="614"/>
                  </a:lnTo>
                  <a:lnTo>
                    <a:pt x="1114" y="618"/>
                  </a:lnTo>
                  <a:lnTo>
                    <a:pt x="1122" y="637"/>
                  </a:lnTo>
                  <a:lnTo>
                    <a:pt x="1124" y="635"/>
                  </a:lnTo>
                  <a:lnTo>
                    <a:pt x="1125" y="639"/>
                  </a:lnTo>
                  <a:lnTo>
                    <a:pt x="1127" y="637"/>
                  </a:lnTo>
                  <a:lnTo>
                    <a:pt x="1129" y="635"/>
                  </a:lnTo>
                  <a:lnTo>
                    <a:pt x="1127" y="639"/>
                  </a:lnTo>
                  <a:lnTo>
                    <a:pt x="1125" y="641"/>
                  </a:lnTo>
                  <a:lnTo>
                    <a:pt x="1125" y="643"/>
                  </a:lnTo>
                  <a:lnTo>
                    <a:pt x="1129" y="645"/>
                  </a:lnTo>
                  <a:lnTo>
                    <a:pt x="1129" y="645"/>
                  </a:lnTo>
                  <a:lnTo>
                    <a:pt x="1125" y="647"/>
                  </a:lnTo>
                  <a:lnTo>
                    <a:pt x="1125" y="647"/>
                  </a:lnTo>
                  <a:lnTo>
                    <a:pt x="1125" y="657"/>
                  </a:lnTo>
                  <a:lnTo>
                    <a:pt x="1127" y="659"/>
                  </a:lnTo>
                  <a:lnTo>
                    <a:pt x="1129" y="659"/>
                  </a:lnTo>
                  <a:lnTo>
                    <a:pt x="1131" y="659"/>
                  </a:lnTo>
                  <a:lnTo>
                    <a:pt x="1133" y="649"/>
                  </a:lnTo>
                  <a:lnTo>
                    <a:pt x="1135" y="651"/>
                  </a:lnTo>
                  <a:close/>
                  <a:moveTo>
                    <a:pt x="1149" y="676"/>
                  </a:moveTo>
                  <a:lnTo>
                    <a:pt x="1147" y="668"/>
                  </a:lnTo>
                  <a:lnTo>
                    <a:pt x="1143" y="670"/>
                  </a:lnTo>
                  <a:lnTo>
                    <a:pt x="1137" y="664"/>
                  </a:lnTo>
                  <a:lnTo>
                    <a:pt x="1137" y="666"/>
                  </a:lnTo>
                  <a:lnTo>
                    <a:pt x="1133" y="668"/>
                  </a:lnTo>
                  <a:lnTo>
                    <a:pt x="1133" y="670"/>
                  </a:lnTo>
                  <a:lnTo>
                    <a:pt x="1133" y="674"/>
                  </a:lnTo>
                  <a:lnTo>
                    <a:pt x="1135" y="674"/>
                  </a:lnTo>
                  <a:lnTo>
                    <a:pt x="1137" y="676"/>
                  </a:lnTo>
                  <a:lnTo>
                    <a:pt x="1139" y="676"/>
                  </a:lnTo>
                  <a:lnTo>
                    <a:pt x="1141" y="678"/>
                  </a:lnTo>
                  <a:lnTo>
                    <a:pt x="1139" y="678"/>
                  </a:lnTo>
                  <a:lnTo>
                    <a:pt x="1141" y="682"/>
                  </a:lnTo>
                  <a:lnTo>
                    <a:pt x="1143" y="682"/>
                  </a:lnTo>
                  <a:lnTo>
                    <a:pt x="1143" y="680"/>
                  </a:lnTo>
                  <a:lnTo>
                    <a:pt x="1145" y="680"/>
                  </a:lnTo>
                  <a:lnTo>
                    <a:pt x="1143" y="686"/>
                  </a:lnTo>
                  <a:lnTo>
                    <a:pt x="1141" y="686"/>
                  </a:lnTo>
                  <a:lnTo>
                    <a:pt x="1143" y="694"/>
                  </a:lnTo>
                  <a:lnTo>
                    <a:pt x="1145" y="696"/>
                  </a:lnTo>
                  <a:lnTo>
                    <a:pt x="1145" y="692"/>
                  </a:lnTo>
                  <a:lnTo>
                    <a:pt x="1147" y="694"/>
                  </a:lnTo>
                  <a:lnTo>
                    <a:pt x="1149" y="698"/>
                  </a:lnTo>
                  <a:lnTo>
                    <a:pt x="1145" y="676"/>
                  </a:lnTo>
                  <a:lnTo>
                    <a:pt x="1149" y="676"/>
                  </a:lnTo>
                  <a:close/>
                  <a:moveTo>
                    <a:pt x="1160" y="682"/>
                  </a:moveTo>
                  <a:lnTo>
                    <a:pt x="1162" y="680"/>
                  </a:lnTo>
                  <a:lnTo>
                    <a:pt x="1164" y="680"/>
                  </a:lnTo>
                  <a:lnTo>
                    <a:pt x="1166" y="680"/>
                  </a:lnTo>
                  <a:lnTo>
                    <a:pt x="1164" y="674"/>
                  </a:lnTo>
                  <a:lnTo>
                    <a:pt x="1159" y="668"/>
                  </a:lnTo>
                  <a:lnTo>
                    <a:pt x="1159" y="664"/>
                  </a:lnTo>
                  <a:lnTo>
                    <a:pt x="1159" y="664"/>
                  </a:lnTo>
                  <a:lnTo>
                    <a:pt x="1162" y="666"/>
                  </a:lnTo>
                  <a:lnTo>
                    <a:pt x="1168" y="672"/>
                  </a:lnTo>
                  <a:lnTo>
                    <a:pt x="1168" y="670"/>
                  </a:lnTo>
                  <a:lnTo>
                    <a:pt x="1166" y="661"/>
                  </a:lnTo>
                  <a:lnTo>
                    <a:pt x="1166" y="659"/>
                  </a:lnTo>
                  <a:lnTo>
                    <a:pt x="1162" y="657"/>
                  </a:lnTo>
                  <a:lnTo>
                    <a:pt x="1159" y="657"/>
                  </a:lnTo>
                  <a:lnTo>
                    <a:pt x="1155" y="657"/>
                  </a:lnTo>
                  <a:lnTo>
                    <a:pt x="1143" y="655"/>
                  </a:lnTo>
                  <a:lnTo>
                    <a:pt x="1141" y="657"/>
                  </a:lnTo>
                  <a:lnTo>
                    <a:pt x="1141" y="659"/>
                  </a:lnTo>
                  <a:lnTo>
                    <a:pt x="1143" y="661"/>
                  </a:lnTo>
                  <a:lnTo>
                    <a:pt x="1147" y="663"/>
                  </a:lnTo>
                  <a:lnTo>
                    <a:pt x="1149" y="663"/>
                  </a:lnTo>
                  <a:lnTo>
                    <a:pt x="1147" y="664"/>
                  </a:lnTo>
                  <a:lnTo>
                    <a:pt x="1147" y="664"/>
                  </a:lnTo>
                  <a:lnTo>
                    <a:pt x="1147" y="664"/>
                  </a:lnTo>
                  <a:lnTo>
                    <a:pt x="1149" y="664"/>
                  </a:lnTo>
                  <a:lnTo>
                    <a:pt x="1151" y="664"/>
                  </a:lnTo>
                  <a:lnTo>
                    <a:pt x="1151" y="664"/>
                  </a:lnTo>
                  <a:lnTo>
                    <a:pt x="1157" y="682"/>
                  </a:lnTo>
                  <a:lnTo>
                    <a:pt x="1160" y="682"/>
                  </a:lnTo>
                  <a:close/>
                  <a:moveTo>
                    <a:pt x="1094" y="637"/>
                  </a:moveTo>
                  <a:lnTo>
                    <a:pt x="1094" y="633"/>
                  </a:lnTo>
                  <a:lnTo>
                    <a:pt x="1096" y="633"/>
                  </a:lnTo>
                  <a:lnTo>
                    <a:pt x="1098" y="635"/>
                  </a:lnTo>
                  <a:lnTo>
                    <a:pt x="1114" y="643"/>
                  </a:lnTo>
                  <a:lnTo>
                    <a:pt x="1114" y="641"/>
                  </a:lnTo>
                  <a:lnTo>
                    <a:pt x="1114" y="641"/>
                  </a:lnTo>
                  <a:lnTo>
                    <a:pt x="1112" y="631"/>
                  </a:lnTo>
                  <a:lnTo>
                    <a:pt x="1110" y="631"/>
                  </a:lnTo>
                  <a:lnTo>
                    <a:pt x="1106" y="631"/>
                  </a:lnTo>
                  <a:lnTo>
                    <a:pt x="1102" y="631"/>
                  </a:lnTo>
                  <a:lnTo>
                    <a:pt x="1094" y="629"/>
                  </a:lnTo>
                  <a:lnTo>
                    <a:pt x="1096" y="625"/>
                  </a:lnTo>
                  <a:lnTo>
                    <a:pt x="1108" y="629"/>
                  </a:lnTo>
                  <a:lnTo>
                    <a:pt x="1110" y="629"/>
                  </a:lnTo>
                  <a:lnTo>
                    <a:pt x="1110" y="625"/>
                  </a:lnTo>
                  <a:lnTo>
                    <a:pt x="1106" y="624"/>
                  </a:lnTo>
                  <a:lnTo>
                    <a:pt x="1110" y="624"/>
                  </a:lnTo>
                  <a:lnTo>
                    <a:pt x="1110" y="618"/>
                  </a:lnTo>
                  <a:lnTo>
                    <a:pt x="1108" y="618"/>
                  </a:lnTo>
                  <a:lnTo>
                    <a:pt x="1108" y="618"/>
                  </a:lnTo>
                  <a:lnTo>
                    <a:pt x="1104" y="616"/>
                  </a:lnTo>
                  <a:lnTo>
                    <a:pt x="1098" y="616"/>
                  </a:lnTo>
                  <a:lnTo>
                    <a:pt x="1098" y="618"/>
                  </a:lnTo>
                  <a:lnTo>
                    <a:pt x="1096" y="616"/>
                  </a:lnTo>
                  <a:lnTo>
                    <a:pt x="1094" y="614"/>
                  </a:lnTo>
                  <a:lnTo>
                    <a:pt x="1087" y="610"/>
                  </a:lnTo>
                  <a:lnTo>
                    <a:pt x="1085" y="614"/>
                  </a:lnTo>
                  <a:lnTo>
                    <a:pt x="1081" y="616"/>
                  </a:lnTo>
                  <a:lnTo>
                    <a:pt x="1081" y="618"/>
                  </a:lnTo>
                  <a:lnTo>
                    <a:pt x="1079" y="620"/>
                  </a:lnTo>
                  <a:lnTo>
                    <a:pt x="1077" y="616"/>
                  </a:lnTo>
                  <a:lnTo>
                    <a:pt x="1077" y="618"/>
                  </a:lnTo>
                  <a:lnTo>
                    <a:pt x="1077" y="622"/>
                  </a:lnTo>
                  <a:lnTo>
                    <a:pt x="1083" y="627"/>
                  </a:lnTo>
                  <a:lnTo>
                    <a:pt x="1083" y="629"/>
                  </a:lnTo>
                  <a:lnTo>
                    <a:pt x="1079" y="627"/>
                  </a:lnTo>
                  <a:lnTo>
                    <a:pt x="1079" y="629"/>
                  </a:lnTo>
                  <a:lnTo>
                    <a:pt x="1081" y="633"/>
                  </a:lnTo>
                  <a:lnTo>
                    <a:pt x="1083" y="635"/>
                  </a:lnTo>
                  <a:lnTo>
                    <a:pt x="1085" y="635"/>
                  </a:lnTo>
                  <a:lnTo>
                    <a:pt x="1087" y="639"/>
                  </a:lnTo>
                  <a:lnTo>
                    <a:pt x="1087" y="641"/>
                  </a:lnTo>
                  <a:lnTo>
                    <a:pt x="1090" y="643"/>
                  </a:lnTo>
                  <a:lnTo>
                    <a:pt x="1092" y="645"/>
                  </a:lnTo>
                  <a:lnTo>
                    <a:pt x="1090" y="647"/>
                  </a:lnTo>
                  <a:lnTo>
                    <a:pt x="1090" y="647"/>
                  </a:lnTo>
                  <a:lnTo>
                    <a:pt x="1092" y="649"/>
                  </a:lnTo>
                  <a:lnTo>
                    <a:pt x="1096" y="649"/>
                  </a:lnTo>
                  <a:lnTo>
                    <a:pt x="1098" y="649"/>
                  </a:lnTo>
                  <a:lnTo>
                    <a:pt x="1098" y="645"/>
                  </a:lnTo>
                  <a:lnTo>
                    <a:pt x="1096" y="641"/>
                  </a:lnTo>
                  <a:lnTo>
                    <a:pt x="1094" y="637"/>
                  </a:lnTo>
                  <a:close/>
                  <a:moveTo>
                    <a:pt x="1180" y="731"/>
                  </a:moveTo>
                  <a:lnTo>
                    <a:pt x="1182" y="733"/>
                  </a:lnTo>
                  <a:lnTo>
                    <a:pt x="1184" y="731"/>
                  </a:lnTo>
                  <a:lnTo>
                    <a:pt x="1190" y="733"/>
                  </a:lnTo>
                  <a:lnTo>
                    <a:pt x="1194" y="737"/>
                  </a:lnTo>
                  <a:lnTo>
                    <a:pt x="1196" y="742"/>
                  </a:lnTo>
                  <a:lnTo>
                    <a:pt x="1197" y="742"/>
                  </a:lnTo>
                  <a:lnTo>
                    <a:pt x="1197" y="740"/>
                  </a:lnTo>
                  <a:lnTo>
                    <a:pt x="1203" y="752"/>
                  </a:lnTo>
                  <a:lnTo>
                    <a:pt x="1207" y="748"/>
                  </a:lnTo>
                  <a:lnTo>
                    <a:pt x="1209" y="750"/>
                  </a:lnTo>
                  <a:lnTo>
                    <a:pt x="1207" y="744"/>
                  </a:lnTo>
                  <a:lnTo>
                    <a:pt x="1209" y="742"/>
                  </a:lnTo>
                  <a:lnTo>
                    <a:pt x="1207" y="740"/>
                  </a:lnTo>
                  <a:lnTo>
                    <a:pt x="1205" y="739"/>
                  </a:lnTo>
                  <a:lnTo>
                    <a:pt x="1203" y="740"/>
                  </a:lnTo>
                  <a:lnTo>
                    <a:pt x="1205" y="735"/>
                  </a:lnTo>
                  <a:lnTo>
                    <a:pt x="1205" y="733"/>
                  </a:lnTo>
                  <a:lnTo>
                    <a:pt x="1205" y="729"/>
                  </a:lnTo>
                  <a:lnTo>
                    <a:pt x="1203" y="729"/>
                  </a:lnTo>
                  <a:lnTo>
                    <a:pt x="1201" y="731"/>
                  </a:lnTo>
                  <a:lnTo>
                    <a:pt x="1199" y="729"/>
                  </a:lnTo>
                  <a:lnTo>
                    <a:pt x="1201" y="727"/>
                  </a:lnTo>
                  <a:lnTo>
                    <a:pt x="1201" y="725"/>
                  </a:lnTo>
                  <a:lnTo>
                    <a:pt x="1197" y="723"/>
                  </a:lnTo>
                  <a:lnTo>
                    <a:pt x="1196" y="725"/>
                  </a:lnTo>
                  <a:lnTo>
                    <a:pt x="1194" y="723"/>
                  </a:lnTo>
                  <a:lnTo>
                    <a:pt x="1194" y="721"/>
                  </a:lnTo>
                  <a:lnTo>
                    <a:pt x="1190" y="719"/>
                  </a:lnTo>
                  <a:lnTo>
                    <a:pt x="1190" y="715"/>
                  </a:lnTo>
                  <a:lnTo>
                    <a:pt x="1199" y="719"/>
                  </a:lnTo>
                  <a:lnTo>
                    <a:pt x="1192" y="711"/>
                  </a:lnTo>
                  <a:lnTo>
                    <a:pt x="1190" y="711"/>
                  </a:lnTo>
                  <a:lnTo>
                    <a:pt x="1188" y="711"/>
                  </a:lnTo>
                  <a:lnTo>
                    <a:pt x="1188" y="711"/>
                  </a:lnTo>
                  <a:lnTo>
                    <a:pt x="1190" y="709"/>
                  </a:lnTo>
                  <a:lnTo>
                    <a:pt x="1190" y="707"/>
                  </a:lnTo>
                  <a:lnTo>
                    <a:pt x="1188" y="705"/>
                  </a:lnTo>
                  <a:lnTo>
                    <a:pt x="1182" y="701"/>
                  </a:lnTo>
                  <a:lnTo>
                    <a:pt x="1180" y="698"/>
                  </a:lnTo>
                  <a:lnTo>
                    <a:pt x="1174" y="696"/>
                  </a:lnTo>
                  <a:lnTo>
                    <a:pt x="1170" y="698"/>
                  </a:lnTo>
                  <a:lnTo>
                    <a:pt x="1170" y="694"/>
                  </a:lnTo>
                  <a:lnTo>
                    <a:pt x="1170" y="692"/>
                  </a:lnTo>
                  <a:lnTo>
                    <a:pt x="1170" y="688"/>
                  </a:lnTo>
                  <a:lnTo>
                    <a:pt x="1166" y="686"/>
                  </a:lnTo>
                  <a:lnTo>
                    <a:pt x="1164" y="686"/>
                  </a:lnTo>
                  <a:lnTo>
                    <a:pt x="1162" y="688"/>
                  </a:lnTo>
                  <a:lnTo>
                    <a:pt x="1160" y="686"/>
                  </a:lnTo>
                  <a:lnTo>
                    <a:pt x="1157" y="688"/>
                  </a:lnTo>
                  <a:lnTo>
                    <a:pt x="1155" y="688"/>
                  </a:lnTo>
                  <a:lnTo>
                    <a:pt x="1157" y="692"/>
                  </a:lnTo>
                  <a:lnTo>
                    <a:pt x="1160" y="694"/>
                  </a:lnTo>
                  <a:lnTo>
                    <a:pt x="1157" y="701"/>
                  </a:lnTo>
                  <a:lnTo>
                    <a:pt x="1157" y="705"/>
                  </a:lnTo>
                  <a:lnTo>
                    <a:pt x="1159" y="705"/>
                  </a:lnTo>
                  <a:lnTo>
                    <a:pt x="1162" y="700"/>
                  </a:lnTo>
                  <a:lnTo>
                    <a:pt x="1166" y="700"/>
                  </a:lnTo>
                  <a:lnTo>
                    <a:pt x="1166" y="694"/>
                  </a:lnTo>
                  <a:lnTo>
                    <a:pt x="1166" y="694"/>
                  </a:lnTo>
                  <a:lnTo>
                    <a:pt x="1170" y="709"/>
                  </a:lnTo>
                  <a:lnTo>
                    <a:pt x="1168" y="713"/>
                  </a:lnTo>
                  <a:lnTo>
                    <a:pt x="1168" y="717"/>
                  </a:lnTo>
                  <a:lnTo>
                    <a:pt x="1170" y="719"/>
                  </a:lnTo>
                  <a:lnTo>
                    <a:pt x="1174" y="717"/>
                  </a:lnTo>
                  <a:lnTo>
                    <a:pt x="1176" y="715"/>
                  </a:lnTo>
                  <a:lnTo>
                    <a:pt x="1178" y="717"/>
                  </a:lnTo>
                  <a:lnTo>
                    <a:pt x="1180" y="719"/>
                  </a:lnTo>
                  <a:lnTo>
                    <a:pt x="1178" y="721"/>
                  </a:lnTo>
                  <a:lnTo>
                    <a:pt x="1180" y="727"/>
                  </a:lnTo>
                  <a:lnTo>
                    <a:pt x="1174" y="729"/>
                  </a:lnTo>
                  <a:lnTo>
                    <a:pt x="1180" y="731"/>
                  </a:lnTo>
                  <a:close/>
                  <a:moveTo>
                    <a:pt x="1225" y="723"/>
                  </a:moveTo>
                  <a:lnTo>
                    <a:pt x="1227" y="725"/>
                  </a:lnTo>
                  <a:lnTo>
                    <a:pt x="1229" y="727"/>
                  </a:lnTo>
                  <a:lnTo>
                    <a:pt x="1233" y="727"/>
                  </a:lnTo>
                  <a:lnTo>
                    <a:pt x="1233" y="725"/>
                  </a:lnTo>
                  <a:lnTo>
                    <a:pt x="1233" y="723"/>
                  </a:lnTo>
                  <a:lnTo>
                    <a:pt x="1231" y="721"/>
                  </a:lnTo>
                  <a:lnTo>
                    <a:pt x="1227" y="707"/>
                  </a:lnTo>
                  <a:lnTo>
                    <a:pt x="1223" y="698"/>
                  </a:lnTo>
                  <a:lnTo>
                    <a:pt x="1219" y="694"/>
                  </a:lnTo>
                  <a:lnTo>
                    <a:pt x="1217" y="694"/>
                  </a:lnTo>
                  <a:lnTo>
                    <a:pt x="1213" y="698"/>
                  </a:lnTo>
                  <a:lnTo>
                    <a:pt x="1211" y="700"/>
                  </a:lnTo>
                  <a:lnTo>
                    <a:pt x="1209" y="701"/>
                  </a:lnTo>
                  <a:lnTo>
                    <a:pt x="1211" y="703"/>
                  </a:lnTo>
                  <a:lnTo>
                    <a:pt x="1211" y="703"/>
                  </a:lnTo>
                  <a:lnTo>
                    <a:pt x="1209" y="705"/>
                  </a:lnTo>
                  <a:lnTo>
                    <a:pt x="1211" y="707"/>
                  </a:lnTo>
                  <a:lnTo>
                    <a:pt x="1209" y="711"/>
                  </a:lnTo>
                  <a:lnTo>
                    <a:pt x="1211" y="713"/>
                  </a:lnTo>
                  <a:lnTo>
                    <a:pt x="1211" y="715"/>
                  </a:lnTo>
                  <a:lnTo>
                    <a:pt x="1209" y="719"/>
                  </a:lnTo>
                  <a:lnTo>
                    <a:pt x="1211" y="721"/>
                  </a:lnTo>
                  <a:lnTo>
                    <a:pt x="1215" y="723"/>
                  </a:lnTo>
                  <a:lnTo>
                    <a:pt x="1217" y="719"/>
                  </a:lnTo>
                  <a:lnTo>
                    <a:pt x="1215" y="715"/>
                  </a:lnTo>
                  <a:lnTo>
                    <a:pt x="1217" y="717"/>
                  </a:lnTo>
                  <a:lnTo>
                    <a:pt x="1219" y="715"/>
                  </a:lnTo>
                  <a:lnTo>
                    <a:pt x="1217" y="707"/>
                  </a:lnTo>
                  <a:lnTo>
                    <a:pt x="1221" y="715"/>
                  </a:lnTo>
                  <a:lnTo>
                    <a:pt x="1221" y="719"/>
                  </a:lnTo>
                  <a:lnTo>
                    <a:pt x="1221" y="723"/>
                  </a:lnTo>
                  <a:lnTo>
                    <a:pt x="1221" y="723"/>
                  </a:lnTo>
                  <a:lnTo>
                    <a:pt x="1223" y="721"/>
                  </a:lnTo>
                  <a:lnTo>
                    <a:pt x="1223" y="719"/>
                  </a:lnTo>
                  <a:lnTo>
                    <a:pt x="1225" y="719"/>
                  </a:lnTo>
                  <a:lnTo>
                    <a:pt x="1225" y="723"/>
                  </a:lnTo>
                  <a:close/>
                  <a:moveTo>
                    <a:pt x="14" y="809"/>
                  </a:moveTo>
                  <a:lnTo>
                    <a:pt x="8" y="807"/>
                  </a:lnTo>
                  <a:lnTo>
                    <a:pt x="8" y="803"/>
                  </a:lnTo>
                  <a:lnTo>
                    <a:pt x="6" y="801"/>
                  </a:lnTo>
                  <a:lnTo>
                    <a:pt x="0" y="801"/>
                  </a:lnTo>
                  <a:lnTo>
                    <a:pt x="0" y="801"/>
                  </a:lnTo>
                  <a:lnTo>
                    <a:pt x="0" y="801"/>
                  </a:lnTo>
                  <a:lnTo>
                    <a:pt x="0" y="803"/>
                  </a:lnTo>
                  <a:lnTo>
                    <a:pt x="2" y="805"/>
                  </a:lnTo>
                  <a:lnTo>
                    <a:pt x="4" y="809"/>
                  </a:lnTo>
                  <a:lnTo>
                    <a:pt x="2" y="813"/>
                  </a:lnTo>
                  <a:lnTo>
                    <a:pt x="6" y="816"/>
                  </a:lnTo>
                  <a:lnTo>
                    <a:pt x="8" y="815"/>
                  </a:lnTo>
                  <a:lnTo>
                    <a:pt x="10" y="811"/>
                  </a:lnTo>
                  <a:lnTo>
                    <a:pt x="12" y="811"/>
                  </a:lnTo>
                  <a:lnTo>
                    <a:pt x="14" y="809"/>
                  </a:lnTo>
                  <a:close/>
                  <a:moveTo>
                    <a:pt x="41" y="816"/>
                  </a:moveTo>
                  <a:lnTo>
                    <a:pt x="43" y="816"/>
                  </a:lnTo>
                  <a:lnTo>
                    <a:pt x="43" y="813"/>
                  </a:lnTo>
                  <a:lnTo>
                    <a:pt x="43" y="811"/>
                  </a:lnTo>
                  <a:lnTo>
                    <a:pt x="37" y="813"/>
                  </a:lnTo>
                  <a:lnTo>
                    <a:pt x="37" y="815"/>
                  </a:lnTo>
                  <a:lnTo>
                    <a:pt x="37" y="816"/>
                  </a:lnTo>
                  <a:lnTo>
                    <a:pt x="33" y="816"/>
                  </a:lnTo>
                  <a:lnTo>
                    <a:pt x="33" y="822"/>
                  </a:lnTo>
                  <a:lnTo>
                    <a:pt x="35" y="822"/>
                  </a:lnTo>
                  <a:lnTo>
                    <a:pt x="35" y="824"/>
                  </a:lnTo>
                  <a:lnTo>
                    <a:pt x="37" y="824"/>
                  </a:lnTo>
                  <a:lnTo>
                    <a:pt x="39" y="824"/>
                  </a:lnTo>
                  <a:lnTo>
                    <a:pt x="47" y="822"/>
                  </a:lnTo>
                  <a:lnTo>
                    <a:pt x="47" y="818"/>
                  </a:lnTo>
                  <a:lnTo>
                    <a:pt x="43" y="818"/>
                  </a:lnTo>
                  <a:lnTo>
                    <a:pt x="41" y="816"/>
                  </a:lnTo>
                  <a:close/>
                  <a:moveTo>
                    <a:pt x="115" y="815"/>
                  </a:moveTo>
                  <a:lnTo>
                    <a:pt x="111" y="811"/>
                  </a:lnTo>
                  <a:lnTo>
                    <a:pt x="107" y="813"/>
                  </a:lnTo>
                  <a:lnTo>
                    <a:pt x="107" y="813"/>
                  </a:lnTo>
                  <a:lnTo>
                    <a:pt x="107" y="816"/>
                  </a:lnTo>
                  <a:lnTo>
                    <a:pt x="105" y="818"/>
                  </a:lnTo>
                  <a:lnTo>
                    <a:pt x="95" y="820"/>
                  </a:lnTo>
                  <a:lnTo>
                    <a:pt x="95" y="822"/>
                  </a:lnTo>
                  <a:lnTo>
                    <a:pt x="97" y="824"/>
                  </a:lnTo>
                  <a:lnTo>
                    <a:pt x="101" y="824"/>
                  </a:lnTo>
                  <a:lnTo>
                    <a:pt x="103" y="822"/>
                  </a:lnTo>
                  <a:lnTo>
                    <a:pt x="105" y="824"/>
                  </a:lnTo>
                  <a:lnTo>
                    <a:pt x="107" y="824"/>
                  </a:lnTo>
                  <a:lnTo>
                    <a:pt x="109" y="818"/>
                  </a:lnTo>
                  <a:lnTo>
                    <a:pt x="113" y="818"/>
                  </a:lnTo>
                  <a:lnTo>
                    <a:pt x="115" y="815"/>
                  </a:lnTo>
                  <a:close/>
                  <a:moveTo>
                    <a:pt x="128" y="830"/>
                  </a:moveTo>
                  <a:lnTo>
                    <a:pt x="123" y="826"/>
                  </a:lnTo>
                  <a:lnTo>
                    <a:pt x="113" y="824"/>
                  </a:lnTo>
                  <a:lnTo>
                    <a:pt x="115" y="828"/>
                  </a:lnTo>
                  <a:lnTo>
                    <a:pt x="132" y="834"/>
                  </a:lnTo>
                  <a:lnTo>
                    <a:pt x="136" y="834"/>
                  </a:lnTo>
                  <a:lnTo>
                    <a:pt x="136" y="832"/>
                  </a:lnTo>
                  <a:lnTo>
                    <a:pt x="132" y="830"/>
                  </a:lnTo>
                  <a:lnTo>
                    <a:pt x="128" y="830"/>
                  </a:lnTo>
                  <a:close/>
                  <a:moveTo>
                    <a:pt x="271" y="803"/>
                  </a:moveTo>
                  <a:lnTo>
                    <a:pt x="269" y="809"/>
                  </a:lnTo>
                  <a:lnTo>
                    <a:pt x="263" y="807"/>
                  </a:lnTo>
                  <a:lnTo>
                    <a:pt x="259" y="809"/>
                  </a:lnTo>
                  <a:lnTo>
                    <a:pt x="249" y="822"/>
                  </a:lnTo>
                  <a:lnTo>
                    <a:pt x="245" y="824"/>
                  </a:lnTo>
                  <a:lnTo>
                    <a:pt x="243" y="828"/>
                  </a:lnTo>
                  <a:lnTo>
                    <a:pt x="245" y="828"/>
                  </a:lnTo>
                  <a:lnTo>
                    <a:pt x="249" y="826"/>
                  </a:lnTo>
                  <a:lnTo>
                    <a:pt x="251" y="826"/>
                  </a:lnTo>
                  <a:lnTo>
                    <a:pt x="271" y="811"/>
                  </a:lnTo>
                  <a:lnTo>
                    <a:pt x="280" y="809"/>
                  </a:lnTo>
                  <a:lnTo>
                    <a:pt x="282" y="805"/>
                  </a:lnTo>
                  <a:lnTo>
                    <a:pt x="282" y="803"/>
                  </a:lnTo>
                  <a:lnTo>
                    <a:pt x="280" y="801"/>
                  </a:lnTo>
                  <a:lnTo>
                    <a:pt x="271" y="803"/>
                  </a:lnTo>
                  <a:close/>
                  <a:moveTo>
                    <a:pt x="325" y="789"/>
                  </a:moveTo>
                  <a:lnTo>
                    <a:pt x="319" y="793"/>
                  </a:lnTo>
                  <a:lnTo>
                    <a:pt x="317" y="789"/>
                  </a:lnTo>
                  <a:lnTo>
                    <a:pt x="315" y="787"/>
                  </a:lnTo>
                  <a:lnTo>
                    <a:pt x="311" y="787"/>
                  </a:lnTo>
                  <a:lnTo>
                    <a:pt x="308" y="789"/>
                  </a:lnTo>
                  <a:lnTo>
                    <a:pt x="306" y="791"/>
                  </a:lnTo>
                  <a:lnTo>
                    <a:pt x="308" y="797"/>
                  </a:lnTo>
                  <a:lnTo>
                    <a:pt x="311" y="797"/>
                  </a:lnTo>
                  <a:lnTo>
                    <a:pt x="311" y="799"/>
                  </a:lnTo>
                  <a:lnTo>
                    <a:pt x="310" y="801"/>
                  </a:lnTo>
                  <a:lnTo>
                    <a:pt x="308" y="799"/>
                  </a:lnTo>
                  <a:lnTo>
                    <a:pt x="304" y="803"/>
                  </a:lnTo>
                  <a:lnTo>
                    <a:pt x="302" y="807"/>
                  </a:lnTo>
                  <a:lnTo>
                    <a:pt x="298" y="809"/>
                  </a:lnTo>
                  <a:lnTo>
                    <a:pt x="286" y="811"/>
                  </a:lnTo>
                  <a:lnTo>
                    <a:pt x="286" y="811"/>
                  </a:lnTo>
                  <a:lnTo>
                    <a:pt x="288" y="813"/>
                  </a:lnTo>
                  <a:lnTo>
                    <a:pt x="298" y="815"/>
                  </a:lnTo>
                  <a:lnTo>
                    <a:pt x="308" y="811"/>
                  </a:lnTo>
                  <a:lnTo>
                    <a:pt x="311" y="811"/>
                  </a:lnTo>
                  <a:lnTo>
                    <a:pt x="313" y="807"/>
                  </a:lnTo>
                  <a:lnTo>
                    <a:pt x="319" y="805"/>
                  </a:lnTo>
                  <a:lnTo>
                    <a:pt x="323" y="803"/>
                  </a:lnTo>
                  <a:lnTo>
                    <a:pt x="323" y="799"/>
                  </a:lnTo>
                  <a:lnTo>
                    <a:pt x="319" y="801"/>
                  </a:lnTo>
                  <a:lnTo>
                    <a:pt x="321" y="797"/>
                  </a:lnTo>
                  <a:lnTo>
                    <a:pt x="325" y="795"/>
                  </a:lnTo>
                  <a:lnTo>
                    <a:pt x="327" y="791"/>
                  </a:lnTo>
                  <a:lnTo>
                    <a:pt x="327" y="789"/>
                  </a:lnTo>
                  <a:lnTo>
                    <a:pt x="325" y="789"/>
                  </a:lnTo>
                  <a:close/>
                  <a:moveTo>
                    <a:pt x="341" y="781"/>
                  </a:moveTo>
                  <a:lnTo>
                    <a:pt x="339" y="779"/>
                  </a:lnTo>
                  <a:lnTo>
                    <a:pt x="337" y="781"/>
                  </a:lnTo>
                  <a:lnTo>
                    <a:pt x="335" y="785"/>
                  </a:lnTo>
                  <a:lnTo>
                    <a:pt x="335" y="787"/>
                  </a:lnTo>
                  <a:lnTo>
                    <a:pt x="341" y="789"/>
                  </a:lnTo>
                  <a:lnTo>
                    <a:pt x="345" y="787"/>
                  </a:lnTo>
                  <a:lnTo>
                    <a:pt x="343" y="783"/>
                  </a:lnTo>
                  <a:lnTo>
                    <a:pt x="341" y="781"/>
                  </a:lnTo>
                  <a:close/>
                  <a:moveTo>
                    <a:pt x="413" y="768"/>
                  </a:moveTo>
                  <a:lnTo>
                    <a:pt x="411" y="768"/>
                  </a:lnTo>
                  <a:lnTo>
                    <a:pt x="409" y="764"/>
                  </a:lnTo>
                  <a:lnTo>
                    <a:pt x="407" y="754"/>
                  </a:lnTo>
                  <a:lnTo>
                    <a:pt x="403" y="752"/>
                  </a:lnTo>
                  <a:lnTo>
                    <a:pt x="395" y="756"/>
                  </a:lnTo>
                  <a:lnTo>
                    <a:pt x="389" y="758"/>
                  </a:lnTo>
                  <a:lnTo>
                    <a:pt x="384" y="756"/>
                  </a:lnTo>
                  <a:lnTo>
                    <a:pt x="380" y="762"/>
                  </a:lnTo>
                  <a:lnTo>
                    <a:pt x="370" y="768"/>
                  </a:lnTo>
                  <a:lnTo>
                    <a:pt x="370" y="776"/>
                  </a:lnTo>
                  <a:lnTo>
                    <a:pt x="376" y="781"/>
                  </a:lnTo>
                  <a:lnTo>
                    <a:pt x="389" y="772"/>
                  </a:lnTo>
                  <a:lnTo>
                    <a:pt x="401" y="774"/>
                  </a:lnTo>
                  <a:lnTo>
                    <a:pt x="407" y="772"/>
                  </a:lnTo>
                  <a:lnTo>
                    <a:pt x="411" y="770"/>
                  </a:lnTo>
                  <a:lnTo>
                    <a:pt x="413" y="772"/>
                  </a:lnTo>
                  <a:lnTo>
                    <a:pt x="415" y="772"/>
                  </a:lnTo>
                  <a:lnTo>
                    <a:pt x="415" y="770"/>
                  </a:lnTo>
                  <a:lnTo>
                    <a:pt x="413" y="768"/>
                  </a:lnTo>
                  <a:close/>
                  <a:moveTo>
                    <a:pt x="539" y="715"/>
                  </a:moveTo>
                  <a:lnTo>
                    <a:pt x="541" y="715"/>
                  </a:lnTo>
                  <a:lnTo>
                    <a:pt x="541" y="713"/>
                  </a:lnTo>
                  <a:lnTo>
                    <a:pt x="539" y="715"/>
                  </a:lnTo>
                  <a:close/>
                  <a:moveTo>
                    <a:pt x="543" y="715"/>
                  </a:moveTo>
                  <a:lnTo>
                    <a:pt x="541" y="715"/>
                  </a:lnTo>
                  <a:lnTo>
                    <a:pt x="541" y="717"/>
                  </a:lnTo>
                  <a:lnTo>
                    <a:pt x="541" y="717"/>
                  </a:lnTo>
                  <a:lnTo>
                    <a:pt x="539" y="727"/>
                  </a:lnTo>
                  <a:lnTo>
                    <a:pt x="541" y="729"/>
                  </a:lnTo>
                  <a:lnTo>
                    <a:pt x="545" y="719"/>
                  </a:lnTo>
                  <a:lnTo>
                    <a:pt x="543" y="719"/>
                  </a:lnTo>
                  <a:lnTo>
                    <a:pt x="545" y="717"/>
                  </a:lnTo>
                  <a:lnTo>
                    <a:pt x="543" y="715"/>
                  </a:lnTo>
                  <a:close/>
                  <a:moveTo>
                    <a:pt x="691" y="664"/>
                  </a:moveTo>
                  <a:lnTo>
                    <a:pt x="689" y="664"/>
                  </a:lnTo>
                  <a:lnTo>
                    <a:pt x="689" y="663"/>
                  </a:lnTo>
                  <a:lnTo>
                    <a:pt x="691" y="661"/>
                  </a:lnTo>
                  <a:lnTo>
                    <a:pt x="691" y="655"/>
                  </a:lnTo>
                  <a:lnTo>
                    <a:pt x="691" y="653"/>
                  </a:lnTo>
                  <a:lnTo>
                    <a:pt x="687" y="653"/>
                  </a:lnTo>
                  <a:lnTo>
                    <a:pt x="683" y="659"/>
                  </a:lnTo>
                  <a:lnTo>
                    <a:pt x="681" y="659"/>
                  </a:lnTo>
                  <a:lnTo>
                    <a:pt x="681" y="653"/>
                  </a:lnTo>
                  <a:lnTo>
                    <a:pt x="680" y="651"/>
                  </a:lnTo>
                  <a:lnTo>
                    <a:pt x="678" y="653"/>
                  </a:lnTo>
                  <a:lnTo>
                    <a:pt x="676" y="651"/>
                  </a:lnTo>
                  <a:lnTo>
                    <a:pt x="678" y="653"/>
                  </a:lnTo>
                  <a:lnTo>
                    <a:pt x="676" y="655"/>
                  </a:lnTo>
                  <a:lnTo>
                    <a:pt x="676" y="657"/>
                  </a:lnTo>
                  <a:lnTo>
                    <a:pt x="670" y="657"/>
                  </a:lnTo>
                  <a:lnTo>
                    <a:pt x="668" y="659"/>
                  </a:lnTo>
                  <a:lnTo>
                    <a:pt x="666" y="663"/>
                  </a:lnTo>
                  <a:lnTo>
                    <a:pt x="664" y="661"/>
                  </a:lnTo>
                  <a:lnTo>
                    <a:pt x="664" y="657"/>
                  </a:lnTo>
                  <a:lnTo>
                    <a:pt x="662" y="653"/>
                  </a:lnTo>
                  <a:lnTo>
                    <a:pt x="658" y="653"/>
                  </a:lnTo>
                  <a:lnTo>
                    <a:pt x="656" y="655"/>
                  </a:lnTo>
                  <a:lnTo>
                    <a:pt x="658" y="657"/>
                  </a:lnTo>
                  <a:lnTo>
                    <a:pt x="662" y="664"/>
                  </a:lnTo>
                  <a:lnTo>
                    <a:pt x="660" y="664"/>
                  </a:lnTo>
                  <a:lnTo>
                    <a:pt x="660" y="668"/>
                  </a:lnTo>
                  <a:lnTo>
                    <a:pt x="660" y="670"/>
                  </a:lnTo>
                  <a:lnTo>
                    <a:pt x="660" y="674"/>
                  </a:lnTo>
                  <a:lnTo>
                    <a:pt x="656" y="672"/>
                  </a:lnTo>
                  <a:lnTo>
                    <a:pt x="654" y="668"/>
                  </a:lnTo>
                  <a:lnTo>
                    <a:pt x="652" y="666"/>
                  </a:lnTo>
                  <a:lnTo>
                    <a:pt x="654" y="663"/>
                  </a:lnTo>
                  <a:lnTo>
                    <a:pt x="648" y="663"/>
                  </a:lnTo>
                  <a:lnTo>
                    <a:pt x="646" y="664"/>
                  </a:lnTo>
                  <a:lnTo>
                    <a:pt x="644" y="664"/>
                  </a:lnTo>
                  <a:lnTo>
                    <a:pt x="639" y="670"/>
                  </a:lnTo>
                  <a:lnTo>
                    <a:pt x="639" y="674"/>
                  </a:lnTo>
                  <a:lnTo>
                    <a:pt x="635" y="674"/>
                  </a:lnTo>
                  <a:lnTo>
                    <a:pt x="635" y="676"/>
                  </a:lnTo>
                  <a:lnTo>
                    <a:pt x="635" y="676"/>
                  </a:lnTo>
                  <a:lnTo>
                    <a:pt x="637" y="678"/>
                  </a:lnTo>
                  <a:lnTo>
                    <a:pt x="641" y="680"/>
                  </a:lnTo>
                  <a:lnTo>
                    <a:pt x="643" y="694"/>
                  </a:lnTo>
                  <a:lnTo>
                    <a:pt x="646" y="698"/>
                  </a:lnTo>
                  <a:lnTo>
                    <a:pt x="650" y="696"/>
                  </a:lnTo>
                  <a:lnTo>
                    <a:pt x="650" y="688"/>
                  </a:lnTo>
                  <a:lnTo>
                    <a:pt x="646" y="686"/>
                  </a:lnTo>
                  <a:lnTo>
                    <a:pt x="646" y="686"/>
                  </a:lnTo>
                  <a:lnTo>
                    <a:pt x="646" y="684"/>
                  </a:lnTo>
                  <a:lnTo>
                    <a:pt x="650" y="686"/>
                  </a:lnTo>
                  <a:lnTo>
                    <a:pt x="654" y="686"/>
                  </a:lnTo>
                  <a:lnTo>
                    <a:pt x="652" y="690"/>
                  </a:lnTo>
                  <a:lnTo>
                    <a:pt x="652" y="692"/>
                  </a:lnTo>
                  <a:lnTo>
                    <a:pt x="656" y="694"/>
                  </a:lnTo>
                  <a:lnTo>
                    <a:pt x="656" y="696"/>
                  </a:lnTo>
                  <a:lnTo>
                    <a:pt x="654" y="698"/>
                  </a:lnTo>
                  <a:lnTo>
                    <a:pt x="652" y="701"/>
                  </a:lnTo>
                  <a:lnTo>
                    <a:pt x="660" y="700"/>
                  </a:lnTo>
                  <a:lnTo>
                    <a:pt x="664" y="696"/>
                  </a:lnTo>
                  <a:lnTo>
                    <a:pt x="664" y="692"/>
                  </a:lnTo>
                  <a:lnTo>
                    <a:pt x="662" y="690"/>
                  </a:lnTo>
                  <a:lnTo>
                    <a:pt x="664" y="690"/>
                  </a:lnTo>
                  <a:lnTo>
                    <a:pt x="666" y="688"/>
                  </a:lnTo>
                  <a:lnTo>
                    <a:pt x="672" y="682"/>
                  </a:lnTo>
                  <a:lnTo>
                    <a:pt x="676" y="682"/>
                  </a:lnTo>
                  <a:lnTo>
                    <a:pt x="678" y="682"/>
                  </a:lnTo>
                  <a:lnTo>
                    <a:pt x="676" y="680"/>
                  </a:lnTo>
                  <a:lnTo>
                    <a:pt x="676" y="680"/>
                  </a:lnTo>
                  <a:lnTo>
                    <a:pt x="680" y="678"/>
                  </a:lnTo>
                  <a:lnTo>
                    <a:pt x="681" y="676"/>
                  </a:lnTo>
                  <a:lnTo>
                    <a:pt x="683" y="676"/>
                  </a:lnTo>
                  <a:lnTo>
                    <a:pt x="683" y="680"/>
                  </a:lnTo>
                  <a:lnTo>
                    <a:pt x="687" y="680"/>
                  </a:lnTo>
                  <a:lnTo>
                    <a:pt x="687" y="676"/>
                  </a:lnTo>
                  <a:lnTo>
                    <a:pt x="687" y="674"/>
                  </a:lnTo>
                  <a:lnTo>
                    <a:pt x="680" y="672"/>
                  </a:lnTo>
                  <a:lnTo>
                    <a:pt x="681" y="668"/>
                  </a:lnTo>
                  <a:lnTo>
                    <a:pt x="683" y="668"/>
                  </a:lnTo>
                  <a:lnTo>
                    <a:pt x="691" y="672"/>
                  </a:lnTo>
                  <a:lnTo>
                    <a:pt x="695" y="674"/>
                  </a:lnTo>
                  <a:lnTo>
                    <a:pt x="699" y="666"/>
                  </a:lnTo>
                  <a:lnTo>
                    <a:pt x="691" y="666"/>
                  </a:lnTo>
                  <a:lnTo>
                    <a:pt x="691" y="664"/>
                  </a:lnTo>
                  <a:close/>
                  <a:moveTo>
                    <a:pt x="674" y="645"/>
                  </a:moveTo>
                  <a:lnTo>
                    <a:pt x="678" y="647"/>
                  </a:lnTo>
                  <a:lnTo>
                    <a:pt x="676" y="643"/>
                  </a:lnTo>
                  <a:lnTo>
                    <a:pt x="672" y="641"/>
                  </a:lnTo>
                  <a:lnTo>
                    <a:pt x="670" y="643"/>
                  </a:lnTo>
                  <a:lnTo>
                    <a:pt x="670" y="643"/>
                  </a:lnTo>
                  <a:lnTo>
                    <a:pt x="670" y="643"/>
                  </a:lnTo>
                  <a:lnTo>
                    <a:pt x="670" y="645"/>
                  </a:lnTo>
                  <a:lnTo>
                    <a:pt x="674" y="645"/>
                  </a:lnTo>
                  <a:close/>
                  <a:moveTo>
                    <a:pt x="699" y="637"/>
                  </a:moveTo>
                  <a:lnTo>
                    <a:pt x="699" y="631"/>
                  </a:lnTo>
                  <a:lnTo>
                    <a:pt x="697" y="633"/>
                  </a:lnTo>
                  <a:lnTo>
                    <a:pt x="695" y="633"/>
                  </a:lnTo>
                  <a:lnTo>
                    <a:pt x="693" y="631"/>
                  </a:lnTo>
                  <a:lnTo>
                    <a:pt x="697" y="631"/>
                  </a:lnTo>
                  <a:lnTo>
                    <a:pt x="697" y="627"/>
                  </a:lnTo>
                  <a:lnTo>
                    <a:pt x="689" y="627"/>
                  </a:lnTo>
                  <a:lnTo>
                    <a:pt x="685" y="629"/>
                  </a:lnTo>
                  <a:lnTo>
                    <a:pt x="685" y="631"/>
                  </a:lnTo>
                  <a:lnTo>
                    <a:pt x="683" y="633"/>
                  </a:lnTo>
                  <a:lnTo>
                    <a:pt x="681" y="633"/>
                  </a:lnTo>
                  <a:lnTo>
                    <a:pt x="683" y="635"/>
                  </a:lnTo>
                  <a:lnTo>
                    <a:pt x="687" y="635"/>
                  </a:lnTo>
                  <a:lnTo>
                    <a:pt x="687" y="635"/>
                  </a:lnTo>
                  <a:lnTo>
                    <a:pt x="687" y="635"/>
                  </a:lnTo>
                  <a:lnTo>
                    <a:pt x="683" y="637"/>
                  </a:lnTo>
                  <a:lnTo>
                    <a:pt x="680" y="635"/>
                  </a:lnTo>
                  <a:lnTo>
                    <a:pt x="678" y="637"/>
                  </a:lnTo>
                  <a:lnTo>
                    <a:pt x="678" y="639"/>
                  </a:lnTo>
                  <a:lnTo>
                    <a:pt x="676" y="639"/>
                  </a:lnTo>
                  <a:lnTo>
                    <a:pt x="680" y="641"/>
                  </a:lnTo>
                  <a:lnTo>
                    <a:pt x="681" y="647"/>
                  </a:lnTo>
                  <a:lnTo>
                    <a:pt x="683" y="647"/>
                  </a:lnTo>
                  <a:lnTo>
                    <a:pt x="685" y="645"/>
                  </a:lnTo>
                  <a:lnTo>
                    <a:pt x="685" y="645"/>
                  </a:lnTo>
                  <a:lnTo>
                    <a:pt x="687" y="645"/>
                  </a:lnTo>
                  <a:lnTo>
                    <a:pt x="689" y="641"/>
                  </a:lnTo>
                  <a:lnTo>
                    <a:pt x="691" y="643"/>
                  </a:lnTo>
                  <a:lnTo>
                    <a:pt x="697" y="643"/>
                  </a:lnTo>
                  <a:lnTo>
                    <a:pt x="697" y="639"/>
                  </a:lnTo>
                  <a:lnTo>
                    <a:pt x="703" y="639"/>
                  </a:lnTo>
                  <a:lnTo>
                    <a:pt x="701" y="635"/>
                  </a:lnTo>
                  <a:lnTo>
                    <a:pt x="699" y="637"/>
                  </a:lnTo>
                  <a:close/>
                  <a:moveTo>
                    <a:pt x="816" y="544"/>
                  </a:moveTo>
                  <a:lnTo>
                    <a:pt x="818" y="542"/>
                  </a:lnTo>
                  <a:lnTo>
                    <a:pt x="816" y="540"/>
                  </a:lnTo>
                  <a:lnTo>
                    <a:pt x="814" y="546"/>
                  </a:lnTo>
                  <a:lnTo>
                    <a:pt x="810" y="553"/>
                  </a:lnTo>
                  <a:lnTo>
                    <a:pt x="804" y="557"/>
                  </a:lnTo>
                  <a:lnTo>
                    <a:pt x="804" y="557"/>
                  </a:lnTo>
                  <a:lnTo>
                    <a:pt x="802" y="559"/>
                  </a:lnTo>
                  <a:lnTo>
                    <a:pt x="800" y="561"/>
                  </a:lnTo>
                  <a:lnTo>
                    <a:pt x="800" y="563"/>
                  </a:lnTo>
                  <a:lnTo>
                    <a:pt x="800" y="567"/>
                  </a:lnTo>
                  <a:lnTo>
                    <a:pt x="800" y="569"/>
                  </a:lnTo>
                  <a:lnTo>
                    <a:pt x="808" y="563"/>
                  </a:lnTo>
                  <a:lnTo>
                    <a:pt x="808" y="561"/>
                  </a:lnTo>
                  <a:lnTo>
                    <a:pt x="810" y="561"/>
                  </a:lnTo>
                  <a:lnTo>
                    <a:pt x="812" y="555"/>
                  </a:lnTo>
                  <a:lnTo>
                    <a:pt x="820" y="544"/>
                  </a:lnTo>
                  <a:lnTo>
                    <a:pt x="820" y="544"/>
                  </a:lnTo>
                  <a:lnTo>
                    <a:pt x="816" y="544"/>
                  </a:lnTo>
                  <a:close/>
                  <a:moveTo>
                    <a:pt x="380" y="534"/>
                  </a:moveTo>
                  <a:lnTo>
                    <a:pt x="382" y="532"/>
                  </a:lnTo>
                  <a:lnTo>
                    <a:pt x="385" y="530"/>
                  </a:lnTo>
                  <a:lnTo>
                    <a:pt x="387" y="530"/>
                  </a:lnTo>
                  <a:lnTo>
                    <a:pt x="389" y="528"/>
                  </a:lnTo>
                  <a:lnTo>
                    <a:pt x="393" y="530"/>
                  </a:lnTo>
                  <a:lnTo>
                    <a:pt x="395" y="526"/>
                  </a:lnTo>
                  <a:lnTo>
                    <a:pt x="395" y="524"/>
                  </a:lnTo>
                  <a:lnTo>
                    <a:pt x="393" y="524"/>
                  </a:lnTo>
                  <a:lnTo>
                    <a:pt x="395" y="514"/>
                  </a:lnTo>
                  <a:lnTo>
                    <a:pt x="393" y="512"/>
                  </a:lnTo>
                  <a:lnTo>
                    <a:pt x="385" y="511"/>
                  </a:lnTo>
                  <a:lnTo>
                    <a:pt x="384" y="509"/>
                  </a:lnTo>
                  <a:lnTo>
                    <a:pt x="378" y="507"/>
                  </a:lnTo>
                  <a:lnTo>
                    <a:pt x="370" y="511"/>
                  </a:lnTo>
                  <a:lnTo>
                    <a:pt x="354" y="509"/>
                  </a:lnTo>
                  <a:lnTo>
                    <a:pt x="354" y="511"/>
                  </a:lnTo>
                  <a:lnTo>
                    <a:pt x="354" y="512"/>
                  </a:lnTo>
                  <a:lnTo>
                    <a:pt x="354" y="516"/>
                  </a:lnTo>
                  <a:lnTo>
                    <a:pt x="360" y="522"/>
                  </a:lnTo>
                  <a:lnTo>
                    <a:pt x="362" y="524"/>
                  </a:lnTo>
                  <a:lnTo>
                    <a:pt x="364" y="524"/>
                  </a:lnTo>
                  <a:lnTo>
                    <a:pt x="370" y="528"/>
                  </a:lnTo>
                  <a:lnTo>
                    <a:pt x="380" y="534"/>
                  </a:lnTo>
                  <a:close/>
                  <a:moveTo>
                    <a:pt x="415" y="505"/>
                  </a:moveTo>
                  <a:lnTo>
                    <a:pt x="417" y="511"/>
                  </a:lnTo>
                  <a:lnTo>
                    <a:pt x="419" y="514"/>
                  </a:lnTo>
                  <a:lnTo>
                    <a:pt x="430" y="505"/>
                  </a:lnTo>
                  <a:lnTo>
                    <a:pt x="430" y="503"/>
                  </a:lnTo>
                  <a:lnTo>
                    <a:pt x="428" y="499"/>
                  </a:lnTo>
                  <a:lnTo>
                    <a:pt x="417" y="491"/>
                  </a:lnTo>
                  <a:lnTo>
                    <a:pt x="415" y="495"/>
                  </a:lnTo>
                  <a:lnTo>
                    <a:pt x="407" y="497"/>
                  </a:lnTo>
                  <a:lnTo>
                    <a:pt x="407" y="499"/>
                  </a:lnTo>
                  <a:lnTo>
                    <a:pt x="411" y="501"/>
                  </a:lnTo>
                  <a:lnTo>
                    <a:pt x="415" y="505"/>
                  </a:lnTo>
                  <a:close/>
                  <a:moveTo>
                    <a:pt x="436" y="403"/>
                  </a:moveTo>
                  <a:lnTo>
                    <a:pt x="444" y="405"/>
                  </a:lnTo>
                  <a:lnTo>
                    <a:pt x="450" y="397"/>
                  </a:lnTo>
                  <a:lnTo>
                    <a:pt x="448" y="396"/>
                  </a:lnTo>
                  <a:lnTo>
                    <a:pt x="442" y="392"/>
                  </a:lnTo>
                  <a:lnTo>
                    <a:pt x="432" y="399"/>
                  </a:lnTo>
                  <a:lnTo>
                    <a:pt x="432" y="405"/>
                  </a:lnTo>
                  <a:lnTo>
                    <a:pt x="432" y="407"/>
                  </a:lnTo>
                  <a:lnTo>
                    <a:pt x="436" y="403"/>
                  </a:lnTo>
                  <a:close/>
                  <a:moveTo>
                    <a:pt x="1001" y="542"/>
                  </a:moveTo>
                  <a:lnTo>
                    <a:pt x="999" y="530"/>
                  </a:lnTo>
                  <a:lnTo>
                    <a:pt x="985" y="532"/>
                  </a:lnTo>
                  <a:lnTo>
                    <a:pt x="981" y="540"/>
                  </a:lnTo>
                  <a:lnTo>
                    <a:pt x="979" y="538"/>
                  </a:lnTo>
                  <a:lnTo>
                    <a:pt x="972" y="534"/>
                  </a:lnTo>
                  <a:lnTo>
                    <a:pt x="966" y="540"/>
                  </a:lnTo>
                  <a:lnTo>
                    <a:pt x="958" y="536"/>
                  </a:lnTo>
                  <a:lnTo>
                    <a:pt x="956" y="520"/>
                  </a:lnTo>
                  <a:lnTo>
                    <a:pt x="913" y="82"/>
                  </a:lnTo>
                  <a:lnTo>
                    <a:pt x="911" y="80"/>
                  </a:lnTo>
                  <a:lnTo>
                    <a:pt x="909" y="80"/>
                  </a:lnTo>
                  <a:lnTo>
                    <a:pt x="909" y="82"/>
                  </a:lnTo>
                  <a:lnTo>
                    <a:pt x="907" y="86"/>
                  </a:lnTo>
                  <a:lnTo>
                    <a:pt x="905" y="86"/>
                  </a:lnTo>
                  <a:lnTo>
                    <a:pt x="902" y="80"/>
                  </a:lnTo>
                  <a:lnTo>
                    <a:pt x="894" y="78"/>
                  </a:lnTo>
                  <a:lnTo>
                    <a:pt x="892" y="76"/>
                  </a:lnTo>
                  <a:lnTo>
                    <a:pt x="886" y="72"/>
                  </a:lnTo>
                  <a:lnTo>
                    <a:pt x="886" y="72"/>
                  </a:lnTo>
                  <a:lnTo>
                    <a:pt x="884" y="68"/>
                  </a:lnTo>
                  <a:lnTo>
                    <a:pt x="872" y="64"/>
                  </a:lnTo>
                  <a:lnTo>
                    <a:pt x="870" y="64"/>
                  </a:lnTo>
                  <a:lnTo>
                    <a:pt x="868" y="66"/>
                  </a:lnTo>
                  <a:lnTo>
                    <a:pt x="866" y="64"/>
                  </a:lnTo>
                  <a:lnTo>
                    <a:pt x="868" y="68"/>
                  </a:lnTo>
                  <a:lnTo>
                    <a:pt x="866" y="70"/>
                  </a:lnTo>
                  <a:lnTo>
                    <a:pt x="865" y="66"/>
                  </a:lnTo>
                  <a:lnTo>
                    <a:pt x="863" y="66"/>
                  </a:lnTo>
                  <a:lnTo>
                    <a:pt x="861" y="66"/>
                  </a:lnTo>
                  <a:lnTo>
                    <a:pt x="853" y="68"/>
                  </a:lnTo>
                  <a:lnTo>
                    <a:pt x="851" y="70"/>
                  </a:lnTo>
                  <a:lnTo>
                    <a:pt x="847" y="72"/>
                  </a:lnTo>
                  <a:lnTo>
                    <a:pt x="845" y="72"/>
                  </a:lnTo>
                  <a:lnTo>
                    <a:pt x="843" y="70"/>
                  </a:lnTo>
                  <a:lnTo>
                    <a:pt x="841" y="74"/>
                  </a:lnTo>
                  <a:lnTo>
                    <a:pt x="835" y="74"/>
                  </a:lnTo>
                  <a:lnTo>
                    <a:pt x="835" y="72"/>
                  </a:lnTo>
                  <a:lnTo>
                    <a:pt x="835" y="70"/>
                  </a:lnTo>
                  <a:lnTo>
                    <a:pt x="829" y="70"/>
                  </a:lnTo>
                  <a:lnTo>
                    <a:pt x="826" y="66"/>
                  </a:lnTo>
                  <a:lnTo>
                    <a:pt x="822" y="64"/>
                  </a:lnTo>
                  <a:lnTo>
                    <a:pt x="806" y="66"/>
                  </a:lnTo>
                  <a:lnTo>
                    <a:pt x="794" y="62"/>
                  </a:lnTo>
                  <a:lnTo>
                    <a:pt x="791" y="60"/>
                  </a:lnTo>
                  <a:lnTo>
                    <a:pt x="789" y="58"/>
                  </a:lnTo>
                  <a:lnTo>
                    <a:pt x="783" y="56"/>
                  </a:lnTo>
                  <a:lnTo>
                    <a:pt x="779" y="56"/>
                  </a:lnTo>
                  <a:lnTo>
                    <a:pt x="777" y="55"/>
                  </a:lnTo>
                  <a:lnTo>
                    <a:pt x="765" y="49"/>
                  </a:lnTo>
                  <a:lnTo>
                    <a:pt x="757" y="49"/>
                  </a:lnTo>
                  <a:lnTo>
                    <a:pt x="755" y="51"/>
                  </a:lnTo>
                  <a:lnTo>
                    <a:pt x="746" y="55"/>
                  </a:lnTo>
                  <a:lnTo>
                    <a:pt x="748" y="53"/>
                  </a:lnTo>
                  <a:lnTo>
                    <a:pt x="750" y="53"/>
                  </a:lnTo>
                  <a:lnTo>
                    <a:pt x="750" y="51"/>
                  </a:lnTo>
                  <a:lnTo>
                    <a:pt x="748" y="49"/>
                  </a:lnTo>
                  <a:lnTo>
                    <a:pt x="744" y="49"/>
                  </a:lnTo>
                  <a:lnTo>
                    <a:pt x="732" y="53"/>
                  </a:lnTo>
                  <a:lnTo>
                    <a:pt x="722" y="51"/>
                  </a:lnTo>
                  <a:lnTo>
                    <a:pt x="726" y="49"/>
                  </a:lnTo>
                  <a:lnTo>
                    <a:pt x="726" y="47"/>
                  </a:lnTo>
                  <a:lnTo>
                    <a:pt x="715" y="47"/>
                  </a:lnTo>
                  <a:lnTo>
                    <a:pt x="713" y="45"/>
                  </a:lnTo>
                  <a:lnTo>
                    <a:pt x="718" y="45"/>
                  </a:lnTo>
                  <a:lnTo>
                    <a:pt x="717" y="43"/>
                  </a:lnTo>
                  <a:lnTo>
                    <a:pt x="715" y="43"/>
                  </a:lnTo>
                  <a:lnTo>
                    <a:pt x="715" y="41"/>
                  </a:lnTo>
                  <a:lnTo>
                    <a:pt x="717" y="35"/>
                  </a:lnTo>
                  <a:lnTo>
                    <a:pt x="717" y="31"/>
                  </a:lnTo>
                  <a:lnTo>
                    <a:pt x="711" y="29"/>
                  </a:lnTo>
                  <a:lnTo>
                    <a:pt x="705" y="29"/>
                  </a:lnTo>
                  <a:lnTo>
                    <a:pt x="707" y="33"/>
                  </a:lnTo>
                  <a:lnTo>
                    <a:pt x="705" y="33"/>
                  </a:lnTo>
                  <a:lnTo>
                    <a:pt x="703" y="33"/>
                  </a:lnTo>
                  <a:lnTo>
                    <a:pt x="703" y="29"/>
                  </a:lnTo>
                  <a:lnTo>
                    <a:pt x="701" y="25"/>
                  </a:lnTo>
                  <a:lnTo>
                    <a:pt x="697" y="25"/>
                  </a:lnTo>
                  <a:lnTo>
                    <a:pt x="695" y="25"/>
                  </a:lnTo>
                  <a:lnTo>
                    <a:pt x="689" y="29"/>
                  </a:lnTo>
                  <a:lnTo>
                    <a:pt x="687" y="27"/>
                  </a:lnTo>
                  <a:lnTo>
                    <a:pt x="685" y="27"/>
                  </a:lnTo>
                  <a:lnTo>
                    <a:pt x="683" y="31"/>
                  </a:lnTo>
                  <a:lnTo>
                    <a:pt x="680" y="31"/>
                  </a:lnTo>
                  <a:lnTo>
                    <a:pt x="678" y="29"/>
                  </a:lnTo>
                  <a:lnTo>
                    <a:pt x="676" y="29"/>
                  </a:lnTo>
                  <a:lnTo>
                    <a:pt x="674" y="27"/>
                  </a:lnTo>
                  <a:lnTo>
                    <a:pt x="676" y="25"/>
                  </a:lnTo>
                  <a:lnTo>
                    <a:pt x="672" y="18"/>
                  </a:lnTo>
                  <a:lnTo>
                    <a:pt x="666" y="16"/>
                  </a:lnTo>
                  <a:lnTo>
                    <a:pt x="666" y="18"/>
                  </a:lnTo>
                  <a:lnTo>
                    <a:pt x="664" y="16"/>
                  </a:lnTo>
                  <a:lnTo>
                    <a:pt x="664" y="19"/>
                  </a:lnTo>
                  <a:lnTo>
                    <a:pt x="662" y="18"/>
                  </a:lnTo>
                  <a:lnTo>
                    <a:pt x="660" y="19"/>
                  </a:lnTo>
                  <a:lnTo>
                    <a:pt x="660" y="25"/>
                  </a:lnTo>
                  <a:lnTo>
                    <a:pt x="662" y="29"/>
                  </a:lnTo>
                  <a:lnTo>
                    <a:pt x="662" y="35"/>
                  </a:lnTo>
                  <a:lnTo>
                    <a:pt x="658" y="35"/>
                  </a:lnTo>
                  <a:lnTo>
                    <a:pt x="658" y="31"/>
                  </a:lnTo>
                  <a:lnTo>
                    <a:pt x="656" y="29"/>
                  </a:lnTo>
                  <a:lnTo>
                    <a:pt x="654" y="31"/>
                  </a:lnTo>
                  <a:lnTo>
                    <a:pt x="654" y="27"/>
                  </a:lnTo>
                  <a:lnTo>
                    <a:pt x="652" y="31"/>
                  </a:lnTo>
                  <a:lnTo>
                    <a:pt x="646" y="27"/>
                  </a:lnTo>
                  <a:lnTo>
                    <a:pt x="644" y="27"/>
                  </a:lnTo>
                  <a:lnTo>
                    <a:pt x="644" y="27"/>
                  </a:lnTo>
                  <a:lnTo>
                    <a:pt x="646" y="21"/>
                  </a:lnTo>
                  <a:lnTo>
                    <a:pt x="648" y="23"/>
                  </a:lnTo>
                  <a:lnTo>
                    <a:pt x="652" y="21"/>
                  </a:lnTo>
                  <a:lnTo>
                    <a:pt x="658" y="18"/>
                  </a:lnTo>
                  <a:lnTo>
                    <a:pt x="658" y="16"/>
                  </a:lnTo>
                  <a:lnTo>
                    <a:pt x="658" y="12"/>
                  </a:lnTo>
                  <a:lnTo>
                    <a:pt x="656" y="10"/>
                  </a:lnTo>
                  <a:lnTo>
                    <a:pt x="650" y="12"/>
                  </a:lnTo>
                  <a:lnTo>
                    <a:pt x="648" y="10"/>
                  </a:lnTo>
                  <a:lnTo>
                    <a:pt x="648" y="6"/>
                  </a:lnTo>
                  <a:lnTo>
                    <a:pt x="646" y="4"/>
                  </a:lnTo>
                  <a:lnTo>
                    <a:pt x="644" y="6"/>
                  </a:lnTo>
                  <a:lnTo>
                    <a:pt x="643" y="4"/>
                  </a:lnTo>
                  <a:lnTo>
                    <a:pt x="639" y="0"/>
                  </a:lnTo>
                  <a:lnTo>
                    <a:pt x="639" y="2"/>
                  </a:lnTo>
                  <a:lnTo>
                    <a:pt x="637" y="4"/>
                  </a:lnTo>
                  <a:lnTo>
                    <a:pt x="635" y="6"/>
                  </a:lnTo>
                  <a:lnTo>
                    <a:pt x="635" y="8"/>
                  </a:lnTo>
                  <a:lnTo>
                    <a:pt x="633" y="8"/>
                  </a:lnTo>
                  <a:lnTo>
                    <a:pt x="635" y="12"/>
                  </a:lnTo>
                  <a:lnTo>
                    <a:pt x="633" y="12"/>
                  </a:lnTo>
                  <a:lnTo>
                    <a:pt x="631" y="10"/>
                  </a:lnTo>
                  <a:lnTo>
                    <a:pt x="631" y="12"/>
                  </a:lnTo>
                  <a:lnTo>
                    <a:pt x="625" y="18"/>
                  </a:lnTo>
                  <a:lnTo>
                    <a:pt x="615" y="25"/>
                  </a:lnTo>
                  <a:lnTo>
                    <a:pt x="609" y="25"/>
                  </a:lnTo>
                  <a:lnTo>
                    <a:pt x="609" y="27"/>
                  </a:lnTo>
                  <a:lnTo>
                    <a:pt x="602" y="27"/>
                  </a:lnTo>
                  <a:lnTo>
                    <a:pt x="596" y="25"/>
                  </a:lnTo>
                  <a:lnTo>
                    <a:pt x="596" y="27"/>
                  </a:lnTo>
                  <a:lnTo>
                    <a:pt x="594" y="27"/>
                  </a:lnTo>
                  <a:lnTo>
                    <a:pt x="594" y="31"/>
                  </a:lnTo>
                  <a:lnTo>
                    <a:pt x="588" y="29"/>
                  </a:lnTo>
                  <a:lnTo>
                    <a:pt x="592" y="25"/>
                  </a:lnTo>
                  <a:lnTo>
                    <a:pt x="592" y="23"/>
                  </a:lnTo>
                  <a:lnTo>
                    <a:pt x="598" y="21"/>
                  </a:lnTo>
                  <a:lnTo>
                    <a:pt x="598" y="19"/>
                  </a:lnTo>
                  <a:lnTo>
                    <a:pt x="588" y="23"/>
                  </a:lnTo>
                  <a:lnTo>
                    <a:pt x="582" y="27"/>
                  </a:lnTo>
                  <a:lnTo>
                    <a:pt x="580" y="29"/>
                  </a:lnTo>
                  <a:lnTo>
                    <a:pt x="580" y="31"/>
                  </a:lnTo>
                  <a:lnTo>
                    <a:pt x="578" y="31"/>
                  </a:lnTo>
                  <a:lnTo>
                    <a:pt x="580" y="33"/>
                  </a:lnTo>
                  <a:lnTo>
                    <a:pt x="582" y="35"/>
                  </a:lnTo>
                  <a:lnTo>
                    <a:pt x="582" y="39"/>
                  </a:lnTo>
                  <a:lnTo>
                    <a:pt x="586" y="41"/>
                  </a:lnTo>
                  <a:lnTo>
                    <a:pt x="588" y="39"/>
                  </a:lnTo>
                  <a:lnTo>
                    <a:pt x="584" y="41"/>
                  </a:lnTo>
                  <a:lnTo>
                    <a:pt x="582" y="41"/>
                  </a:lnTo>
                  <a:lnTo>
                    <a:pt x="580" y="45"/>
                  </a:lnTo>
                  <a:lnTo>
                    <a:pt x="580" y="47"/>
                  </a:lnTo>
                  <a:lnTo>
                    <a:pt x="580" y="51"/>
                  </a:lnTo>
                  <a:lnTo>
                    <a:pt x="578" y="53"/>
                  </a:lnTo>
                  <a:lnTo>
                    <a:pt x="576" y="51"/>
                  </a:lnTo>
                  <a:lnTo>
                    <a:pt x="578" y="47"/>
                  </a:lnTo>
                  <a:lnTo>
                    <a:pt x="574" y="49"/>
                  </a:lnTo>
                  <a:lnTo>
                    <a:pt x="576" y="45"/>
                  </a:lnTo>
                  <a:lnTo>
                    <a:pt x="576" y="41"/>
                  </a:lnTo>
                  <a:lnTo>
                    <a:pt x="578" y="39"/>
                  </a:lnTo>
                  <a:lnTo>
                    <a:pt x="578" y="37"/>
                  </a:lnTo>
                  <a:lnTo>
                    <a:pt x="576" y="35"/>
                  </a:lnTo>
                  <a:lnTo>
                    <a:pt x="567" y="41"/>
                  </a:lnTo>
                  <a:lnTo>
                    <a:pt x="567" y="41"/>
                  </a:lnTo>
                  <a:lnTo>
                    <a:pt x="570" y="39"/>
                  </a:lnTo>
                  <a:lnTo>
                    <a:pt x="567" y="43"/>
                  </a:lnTo>
                  <a:lnTo>
                    <a:pt x="553" y="51"/>
                  </a:lnTo>
                  <a:lnTo>
                    <a:pt x="547" y="51"/>
                  </a:lnTo>
                  <a:lnTo>
                    <a:pt x="543" y="55"/>
                  </a:lnTo>
                  <a:lnTo>
                    <a:pt x="545" y="51"/>
                  </a:lnTo>
                  <a:lnTo>
                    <a:pt x="545" y="49"/>
                  </a:lnTo>
                  <a:lnTo>
                    <a:pt x="547" y="47"/>
                  </a:lnTo>
                  <a:lnTo>
                    <a:pt x="543" y="47"/>
                  </a:lnTo>
                  <a:lnTo>
                    <a:pt x="539" y="53"/>
                  </a:lnTo>
                  <a:lnTo>
                    <a:pt x="537" y="56"/>
                  </a:lnTo>
                  <a:lnTo>
                    <a:pt x="543" y="64"/>
                  </a:lnTo>
                  <a:lnTo>
                    <a:pt x="547" y="66"/>
                  </a:lnTo>
                  <a:lnTo>
                    <a:pt x="545" y="68"/>
                  </a:lnTo>
                  <a:lnTo>
                    <a:pt x="537" y="62"/>
                  </a:lnTo>
                  <a:lnTo>
                    <a:pt x="537" y="58"/>
                  </a:lnTo>
                  <a:lnTo>
                    <a:pt x="533" y="58"/>
                  </a:lnTo>
                  <a:lnTo>
                    <a:pt x="524" y="68"/>
                  </a:lnTo>
                  <a:lnTo>
                    <a:pt x="528" y="70"/>
                  </a:lnTo>
                  <a:lnTo>
                    <a:pt x="533" y="72"/>
                  </a:lnTo>
                  <a:lnTo>
                    <a:pt x="533" y="72"/>
                  </a:lnTo>
                  <a:lnTo>
                    <a:pt x="524" y="72"/>
                  </a:lnTo>
                  <a:lnTo>
                    <a:pt x="522" y="72"/>
                  </a:lnTo>
                  <a:lnTo>
                    <a:pt x="522" y="74"/>
                  </a:lnTo>
                  <a:lnTo>
                    <a:pt x="524" y="78"/>
                  </a:lnTo>
                  <a:lnTo>
                    <a:pt x="528" y="82"/>
                  </a:lnTo>
                  <a:lnTo>
                    <a:pt x="526" y="82"/>
                  </a:lnTo>
                  <a:lnTo>
                    <a:pt x="520" y="76"/>
                  </a:lnTo>
                  <a:lnTo>
                    <a:pt x="520" y="80"/>
                  </a:lnTo>
                  <a:lnTo>
                    <a:pt x="516" y="90"/>
                  </a:lnTo>
                  <a:lnTo>
                    <a:pt x="516" y="92"/>
                  </a:lnTo>
                  <a:lnTo>
                    <a:pt x="516" y="86"/>
                  </a:lnTo>
                  <a:lnTo>
                    <a:pt x="508" y="101"/>
                  </a:lnTo>
                  <a:lnTo>
                    <a:pt x="498" y="107"/>
                  </a:lnTo>
                  <a:lnTo>
                    <a:pt x="465" y="109"/>
                  </a:lnTo>
                  <a:lnTo>
                    <a:pt x="461" y="107"/>
                  </a:lnTo>
                  <a:lnTo>
                    <a:pt x="463" y="107"/>
                  </a:lnTo>
                  <a:lnTo>
                    <a:pt x="463" y="105"/>
                  </a:lnTo>
                  <a:lnTo>
                    <a:pt x="458" y="105"/>
                  </a:lnTo>
                  <a:lnTo>
                    <a:pt x="452" y="125"/>
                  </a:lnTo>
                  <a:lnTo>
                    <a:pt x="454" y="125"/>
                  </a:lnTo>
                  <a:lnTo>
                    <a:pt x="456" y="125"/>
                  </a:lnTo>
                  <a:lnTo>
                    <a:pt x="454" y="127"/>
                  </a:lnTo>
                  <a:lnTo>
                    <a:pt x="448" y="129"/>
                  </a:lnTo>
                  <a:lnTo>
                    <a:pt x="446" y="131"/>
                  </a:lnTo>
                  <a:lnTo>
                    <a:pt x="444" y="129"/>
                  </a:lnTo>
                  <a:lnTo>
                    <a:pt x="448" y="127"/>
                  </a:lnTo>
                  <a:lnTo>
                    <a:pt x="450" y="125"/>
                  </a:lnTo>
                  <a:lnTo>
                    <a:pt x="442" y="127"/>
                  </a:lnTo>
                  <a:lnTo>
                    <a:pt x="440" y="129"/>
                  </a:lnTo>
                  <a:lnTo>
                    <a:pt x="452" y="136"/>
                  </a:lnTo>
                  <a:lnTo>
                    <a:pt x="456" y="144"/>
                  </a:lnTo>
                  <a:lnTo>
                    <a:pt x="461" y="150"/>
                  </a:lnTo>
                  <a:lnTo>
                    <a:pt x="465" y="152"/>
                  </a:lnTo>
                  <a:lnTo>
                    <a:pt x="487" y="175"/>
                  </a:lnTo>
                  <a:lnTo>
                    <a:pt x="485" y="177"/>
                  </a:lnTo>
                  <a:lnTo>
                    <a:pt x="489" y="181"/>
                  </a:lnTo>
                  <a:lnTo>
                    <a:pt x="489" y="189"/>
                  </a:lnTo>
                  <a:lnTo>
                    <a:pt x="491" y="191"/>
                  </a:lnTo>
                  <a:lnTo>
                    <a:pt x="491" y="191"/>
                  </a:lnTo>
                  <a:lnTo>
                    <a:pt x="491" y="201"/>
                  </a:lnTo>
                  <a:lnTo>
                    <a:pt x="506" y="210"/>
                  </a:lnTo>
                  <a:lnTo>
                    <a:pt x="504" y="208"/>
                  </a:lnTo>
                  <a:lnTo>
                    <a:pt x="506" y="207"/>
                  </a:lnTo>
                  <a:lnTo>
                    <a:pt x="508" y="205"/>
                  </a:lnTo>
                  <a:lnTo>
                    <a:pt x="512" y="207"/>
                  </a:lnTo>
                  <a:lnTo>
                    <a:pt x="512" y="205"/>
                  </a:lnTo>
                  <a:lnTo>
                    <a:pt x="512" y="203"/>
                  </a:lnTo>
                  <a:lnTo>
                    <a:pt x="514" y="203"/>
                  </a:lnTo>
                  <a:lnTo>
                    <a:pt x="516" y="203"/>
                  </a:lnTo>
                  <a:lnTo>
                    <a:pt x="510" y="210"/>
                  </a:lnTo>
                  <a:lnTo>
                    <a:pt x="512" y="212"/>
                  </a:lnTo>
                  <a:lnTo>
                    <a:pt x="516" y="210"/>
                  </a:lnTo>
                  <a:lnTo>
                    <a:pt x="522" y="208"/>
                  </a:lnTo>
                  <a:lnTo>
                    <a:pt x="526" y="210"/>
                  </a:lnTo>
                  <a:lnTo>
                    <a:pt x="528" y="212"/>
                  </a:lnTo>
                  <a:lnTo>
                    <a:pt x="530" y="214"/>
                  </a:lnTo>
                  <a:lnTo>
                    <a:pt x="530" y="216"/>
                  </a:lnTo>
                  <a:lnTo>
                    <a:pt x="526" y="216"/>
                  </a:lnTo>
                  <a:lnTo>
                    <a:pt x="522" y="224"/>
                  </a:lnTo>
                  <a:lnTo>
                    <a:pt x="526" y="230"/>
                  </a:lnTo>
                  <a:lnTo>
                    <a:pt x="532" y="236"/>
                  </a:lnTo>
                  <a:lnTo>
                    <a:pt x="532" y="234"/>
                  </a:lnTo>
                  <a:lnTo>
                    <a:pt x="533" y="230"/>
                  </a:lnTo>
                  <a:lnTo>
                    <a:pt x="533" y="228"/>
                  </a:lnTo>
                  <a:lnTo>
                    <a:pt x="533" y="232"/>
                  </a:lnTo>
                  <a:lnTo>
                    <a:pt x="535" y="232"/>
                  </a:lnTo>
                  <a:lnTo>
                    <a:pt x="535" y="230"/>
                  </a:lnTo>
                  <a:lnTo>
                    <a:pt x="541" y="232"/>
                  </a:lnTo>
                  <a:lnTo>
                    <a:pt x="547" y="236"/>
                  </a:lnTo>
                  <a:lnTo>
                    <a:pt x="551" y="234"/>
                  </a:lnTo>
                  <a:lnTo>
                    <a:pt x="555" y="232"/>
                  </a:lnTo>
                  <a:lnTo>
                    <a:pt x="559" y="234"/>
                  </a:lnTo>
                  <a:lnTo>
                    <a:pt x="561" y="232"/>
                  </a:lnTo>
                  <a:lnTo>
                    <a:pt x="567" y="232"/>
                  </a:lnTo>
                  <a:lnTo>
                    <a:pt x="565" y="234"/>
                  </a:lnTo>
                  <a:lnTo>
                    <a:pt x="555" y="236"/>
                  </a:lnTo>
                  <a:lnTo>
                    <a:pt x="553" y="240"/>
                  </a:lnTo>
                  <a:lnTo>
                    <a:pt x="555" y="240"/>
                  </a:lnTo>
                  <a:lnTo>
                    <a:pt x="557" y="238"/>
                  </a:lnTo>
                  <a:lnTo>
                    <a:pt x="565" y="238"/>
                  </a:lnTo>
                  <a:lnTo>
                    <a:pt x="567" y="238"/>
                  </a:lnTo>
                  <a:lnTo>
                    <a:pt x="567" y="242"/>
                  </a:lnTo>
                  <a:lnTo>
                    <a:pt x="563" y="244"/>
                  </a:lnTo>
                  <a:lnTo>
                    <a:pt x="555" y="242"/>
                  </a:lnTo>
                  <a:lnTo>
                    <a:pt x="553" y="244"/>
                  </a:lnTo>
                  <a:lnTo>
                    <a:pt x="551" y="245"/>
                  </a:lnTo>
                  <a:lnTo>
                    <a:pt x="543" y="245"/>
                  </a:lnTo>
                  <a:lnTo>
                    <a:pt x="541" y="245"/>
                  </a:lnTo>
                  <a:lnTo>
                    <a:pt x="539" y="242"/>
                  </a:lnTo>
                  <a:lnTo>
                    <a:pt x="537" y="242"/>
                  </a:lnTo>
                  <a:lnTo>
                    <a:pt x="537" y="240"/>
                  </a:lnTo>
                  <a:lnTo>
                    <a:pt x="535" y="238"/>
                  </a:lnTo>
                  <a:lnTo>
                    <a:pt x="533" y="236"/>
                  </a:lnTo>
                  <a:lnTo>
                    <a:pt x="533" y="236"/>
                  </a:lnTo>
                  <a:lnTo>
                    <a:pt x="530" y="238"/>
                  </a:lnTo>
                  <a:lnTo>
                    <a:pt x="524" y="238"/>
                  </a:lnTo>
                  <a:lnTo>
                    <a:pt x="520" y="234"/>
                  </a:lnTo>
                  <a:lnTo>
                    <a:pt x="518" y="226"/>
                  </a:lnTo>
                  <a:lnTo>
                    <a:pt x="520" y="238"/>
                  </a:lnTo>
                  <a:lnTo>
                    <a:pt x="518" y="242"/>
                  </a:lnTo>
                  <a:lnTo>
                    <a:pt x="518" y="245"/>
                  </a:lnTo>
                  <a:lnTo>
                    <a:pt x="520" y="245"/>
                  </a:lnTo>
                  <a:lnTo>
                    <a:pt x="520" y="244"/>
                  </a:lnTo>
                  <a:lnTo>
                    <a:pt x="522" y="242"/>
                  </a:lnTo>
                  <a:lnTo>
                    <a:pt x="535" y="245"/>
                  </a:lnTo>
                  <a:lnTo>
                    <a:pt x="537" y="249"/>
                  </a:lnTo>
                  <a:lnTo>
                    <a:pt x="537" y="251"/>
                  </a:lnTo>
                  <a:lnTo>
                    <a:pt x="533" y="255"/>
                  </a:lnTo>
                  <a:lnTo>
                    <a:pt x="533" y="253"/>
                  </a:lnTo>
                  <a:lnTo>
                    <a:pt x="533" y="251"/>
                  </a:lnTo>
                  <a:lnTo>
                    <a:pt x="528" y="247"/>
                  </a:lnTo>
                  <a:lnTo>
                    <a:pt x="520" y="257"/>
                  </a:lnTo>
                  <a:lnTo>
                    <a:pt x="520" y="261"/>
                  </a:lnTo>
                  <a:lnTo>
                    <a:pt x="518" y="263"/>
                  </a:lnTo>
                  <a:lnTo>
                    <a:pt x="516" y="261"/>
                  </a:lnTo>
                  <a:lnTo>
                    <a:pt x="516" y="259"/>
                  </a:lnTo>
                  <a:lnTo>
                    <a:pt x="514" y="255"/>
                  </a:lnTo>
                  <a:lnTo>
                    <a:pt x="510" y="257"/>
                  </a:lnTo>
                  <a:lnTo>
                    <a:pt x="510" y="257"/>
                  </a:lnTo>
                  <a:lnTo>
                    <a:pt x="508" y="255"/>
                  </a:lnTo>
                  <a:lnTo>
                    <a:pt x="504" y="255"/>
                  </a:lnTo>
                  <a:lnTo>
                    <a:pt x="502" y="253"/>
                  </a:lnTo>
                  <a:lnTo>
                    <a:pt x="500" y="255"/>
                  </a:lnTo>
                  <a:lnTo>
                    <a:pt x="502" y="253"/>
                  </a:lnTo>
                  <a:lnTo>
                    <a:pt x="498" y="253"/>
                  </a:lnTo>
                  <a:lnTo>
                    <a:pt x="496" y="255"/>
                  </a:lnTo>
                  <a:lnTo>
                    <a:pt x="496" y="253"/>
                  </a:lnTo>
                  <a:lnTo>
                    <a:pt x="483" y="251"/>
                  </a:lnTo>
                  <a:lnTo>
                    <a:pt x="481" y="249"/>
                  </a:lnTo>
                  <a:lnTo>
                    <a:pt x="481" y="245"/>
                  </a:lnTo>
                  <a:lnTo>
                    <a:pt x="475" y="244"/>
                  </a:lnTo>
                  <a:lnTo>
                    <a:pt x="483" y="240"/>
                  </a:lnTo>
                  <a:lnTo>
                    <a:pt x="483" y="236"/>
                  </a:lnTo>
                  <a:lnTo>
                    <a:pt x="483" y="232"/>
                  </a:lnTo>
                  <a:lnTo>
                    <a:pt x="483" y="228"/>
                  </a:lnTo>
                  <a:lnTo>
                    <a:pt x="481" y="226"/>
                  </a:lnTo>
                  <a:lnTo>
                    <a:pt x="481" y="226"/>
                  </a:lnTo>
                  <a:lnTo>
                    <a:pt x="487" y="226"/>
                  </a:lnTo>
                  <a:lnTo>
                    <a:pt x="467" y="224"/>
                  </a:lnTo>
                  <a:lnTo>
                    <a:pt x="459" y="230"/>
                  </a:lnTo>
                  <a:lnTo>
                    <a:pt x="456" y="230"/>
                  </a:lnTo>
                  <a:lnTo>
                    <a:pt x="454" y="230"/>
                  </a:lnTo>
                  <a:lnTo>
                    <a:pt x="452" y="230"/>
                  </a:lnTo>
                  <a:lnTo>
                    <a:pt x="442" y="236"/>
                  </a:lnTo>
                  <a:lnTo>
                    <a:pt x="446" y="238"/>
                  </a:lnTo>
                  <a:lnTo>
                    <a:pt x="446" y="242"/>
                  </a:lnTo>
                  <a:lnTo>
                    <a:pt x="444" y="244"/>
                  </a:lnTo>
                  <a:lnTo>
                    <a:pt x="436" y="242"/>
                  </a:lnTo>
                  <a:lnTo>
                    <a:pt x="436" y="240"/>
                  </a:lnTo>
                  <a:lnTo>
                    <a:pt x="436" y="238"/>
                  </a:lnTo>
                  <a:lnTo>
                    <a:pt x="422" y="244"/>
                  </a:lnTo>
                  <a:lnTo>
                    <a:pt x="421" y="245"/>
                  </a:lnTo>
                  <a:lnTo>
                    <a:pt x="419" y="244"/>
                  </a:lnTo>
                  <a:lnTo>
                    <a:pt x="419" y="245"/>
                  </a:lnTo>
                  <a:lnTo>
                    <a:pt x="417" y="249"/>
                  </a:lnTo>
                  <a:lnTo>
                    <a:pt x="411" y="249"/>
                  </a:lnTo>
                  <a:lnTo>
                    <a:pt x="411" y="247"/>
                  </a:lnTo>
                  <a:lnTo>
                    <a:pt x="407" y="249"/>
                  </a:lnTo>
                  <a:lnTo>
                    <a:pt x="405" y="251"/>
                  </a:lnTo>
                  <a:lnTo>
                    <a:pt x="405" y="253"/>
                  </a:lnTo>
                  <a:lnTo>
                    <a:pt x="405" y="253"/>
                  </a:lnTo>
                  <a:lnTo>
                    <a:pt x="395" y="257"/>
                  </a:lnTo>
                  <a:lnTo>
                    <a:pt x="393" y="257"/>
                  </a:lnTo>
                  <a:lnTo>
                    <a:pt x="397" y="253"/>
                  </a:lnTo>
                  <a:lnTo>
                    <a:pt x="391" y="255"/>
                  </a:lnTo>
                  <a:lnTo>
                    <a:pt x="391" y="257"/>
                  </a:lnTo>
                  <a:lnTo>
                    <a:pt x="405" y="273"/>
                  </a:lnTo>
                  <a:lnTo>
                    <a:pt x="415" y="277"/>
                  </a:lnTo>
                  <a:lnTo>
                    <a:pt x="415" y="277"/>
                  </a:lnTo>
                  <a:lnTo>
                    <a:pt x="415" y="275"/>
                  </a:lnTo>
                  <a:lnTo>
                    <a:pt x="426" y="281"/>
                  </a:lnTo>
                  <a:lnTo>
                    <a:pt x="421" y="283"/>
                  </a:lnTo>
                  <a:lnTo>
                    <a:pt x="417" y="286"/>
                  </a:lnTo>
                  <a:lnTo>
                    <a:pt x="413" y="284"/>
                  </a:lnTo>
                  <a:lnTo>
                    <a:pt x="415" y="283"/>
                  </a:lnTo>
                  <a:lnTo>
                    <a:pt x="413" y="281"/>
                  </a:lnTo>
                  <a:lnTo>
                    <a:pt x="411" y="283"/>
                  </a:lnTo>
                  <a:lnTo>
                    <a:pt x="415" y="292"/>
                  </a:lnTo>
                  <a:lnTo>
                    <a:pt x="419" y="298"/>
                  </a:lnTo>
                  <a:lnTo>
                    <a:pt x="417" y="302"/>
                  </a:lnTo>
                  <a:lnTo>
                    <a:pt x="415" y="306"/>
                  </a:lnTo>
                  <a:lnTo>
                    <a:pt x="419" y="312"/>
                  </a:lnTo>
                  <a:lnTo>
                    <a:pt x="421" y="314"/>
                  </a:lnTo>
                  <a:lnTo>
                    <a:pt x="421" y="316"/>
                  </a:lnTo>
                  <a:lnTo>
                    <a:pt x="436" y="321"/>
                  </a:lnTo>
                  <a:lnTo>
                    <a:pt x="440" y="321"/>
                  </a:lnTo>
                  <a:lnTo>
                    <a:pt x="446" y="325"/>
                  </a:lnTo>
                  <a:lnTo>
                    <a:pt x="459" y="321"/>
                  </a:lnTo>
                  <a:lnTo>
                    <a:pt x="467" y="325"/>
                  </a:lnTo>
                  <a:lnTo>
                    <a:pt x="473" y="323"/>
                  </a:lnTo>
                  <a:lnTo>
                    <a:pt x="479" y="327"/>
                  </a:lnTo>
                  <a:lnTo>
                    <a:pt x="483" y="333"/>
                  </a:lnTo>
                  <a:lnTo>
                    <a:pt x="483" y="331"/>
                  </a:lnTo>
                  <a:lnTo>
                    <a:pt x="485" y="327"/>
                  </a:lnTo>
                  <a:lnTo>
                    <a:pt x="481" y="327"/>
                  </a:lnTo>
                  <a:lnTo>
                    <a:pt x="479" y="323"/>
                  </a:lnTo>
                  <a:lnTo>
                    <a:pt x="479" y="321"/>
                  </a:lnTo>
                  <a:lnTo>
                    <a:pt x="483" y="323"/>
                  </a:lnTo>
                  <a:lnTo>
                    <a:pt x="485" y="325"/>
                  </a:lnTo>
                  <a:lnTo>
                    <a:pt x="489" y="329"/>
                  </a:lnTo>
                  <a:lnTo>
                    <a:pt x="489" y="339"/>
                  </a:lnTo>
                  <a:lnTo>
                    <a:pt x="491" y="341"/>
                  </a:lnTo>
                  <a:lnTo>
                    <a:pt x="496" y="329"/>
                  </a:lnTo>
                  <a:lnTo>
                    <a:pt x="504" y="323"/>
                  </a:lnTo>
                  <a:lnTo>
                    <a:pt x="512" y="320"/>
                  </a:lnTo>
                  <a:lnTo>
                    <a:pt x="512" y="318"/>
                  </a:lnTo>
                  <a:lnTo>
                    <a:pt x="518" y="321"/>
                  </a:lnTo>
                  <a:lnTo>
                    <a:pt x="520" y="320"/>
                  </a:lnTo>
                  <a:lnTo>
                    <a:pt x="524" y="318"/>
                  </a:lnTo>
                  <a:lnTo>
                    <a:pt x="528" y="316"/>
                  </a:lnTo>
                  <a:lnTo>
                    <a:pt x="532" y="321"/>
                  </a:lnTo>
                  <a:lnTo>
                    <a:pt x="533" y="321"/>
                  </a:lnTo>
                  <a:lnTo>
                    <a:pt x="532" y="327"/>
                  </a:lnTo>
                  <a:lnTo>
                    <a:pt x="528" y="333"/>
                  </a:lnTo>
                  <a:lnTo>
                    <a:pt x="522" y="335"/>
                  </a:lnTo>
                  <a:lnTo>
                    <a:pt x="520" y="333"/>
                  </a:lnTo>
                  <a:lnTo>
                    <a:pt x="516" y="333"/>
                  </a:lnTo>
                  <a:lnTo>
                    <a:pt x="516" y="337"/>
                  </a:lnTo>
                  <a:lnTo>
                    <a:pt x="516" y="339"/>
                  </a:lnTo>
                  <a:lnTo>
                    <a:pt x="518" y="337"/>
                  </a:lnTo>
                  <a:lnTo>
                    <a:pt x="522" y="339"/>
                  </a:lnTo>
                  <a:lnTo>
                    <a:pt x="526" y="353"/>
                  </a:lnTo>
                  <a:lnTo>
                    <a:pt x="526" y="357"/>
                  </a:lnTo>
                  <a:lnTo>
                    <a:pt x="524" y="357"/>
                  </a:lnTo>
                  <a:lnTo>
                    <a:pt x="528" y="359"/>
                  </a:lnTo>
                  <a:lnTo>
                    <a:pt x="528" y="364"/>
                  </a:lnTo>
                  <a:lnTo>
                    <a:pt x="526" y="370"/>
                  </a:lnTo>
                  <a:lnTo>
                    <a:pt x="520" y="380"/>
                  </a:lnTo>
                  <a:lnTo>
                    <a:pt x="516" y="382"/>
                  </a:lnTo>
                  <a:lnTo>
                    <a:pt x="512" y="384"/>
                  </a:lnTo>
                  <a:lnTo>
                    <a:pt x="508" y="382"/>
                  </a:lnTo>
                  <a:lnTo>
                    <a:pt x="506" y="384"/>
                  </a:lnTo>
                  <a:lnTo>
                    <a:pt x="502" y="382"/>
                  </a:lnTo>
                  <a:lnTo>
                    <a:pt x="495" y="384"/>
                  </a:lnTo>
                  <a:lnTo>
                    <a:pt x="493" y="384"/>
                  </a:lnTo>
                  <a:lnTo>
                    <a:pt x="498" y="380"/>
                  </a:lnTo>
                  <a:lnTo>
                    <a:pt x="496" y="380"/>
                  </a:lnTo>
                  <a:lnTo>
                    <a:pt x="493" y="378"/>
                  </a:lnTo>
                  <a:lnTo>
                    <a:pt x="475" y="397"/>
                  </a:lnTo>
                  <a:lnTo>
                    <a:pt x="471" y="397"/>
                  </a:lnTo>
                  <a:lnTo>
                    <a:pt x="467" y="396"/>
                  </a:lnTo>
                  <a:lnTo>
                    <a:pt x="465" y="394"/>
                  </a:lnTo>
                  <a:lnTo>
                    <a:pt x="459" y="397"/>
                  </a:lnTo>
                  <a:lnTo>
                    <a:pt x="452" y="399"/>
                  </a:lnTo>
                  <a:lnTo>
                    <a:pt x="450" y="401"/>
                  </a:lnTo>
                  <a:lnTo>
                    <a:pt x="450" y="403"/>
                  </a:lnTo>
                  <a:lnTo>
                    <a:pt x="450" y="407"/>
                  </a:lnTo>
                  <a:lnTo>
                    <a:pt x="450" y="409"/>
                  </a:lnTo>
                  <a:lnTo>
                    <a:pt x="442" y="407"/>
                  </a:lnTo>
                  <a:lnTo>
                    <a:pt x="438" y="407"/>
                  </a:lnTo>
                  <a:lnTo>
                    <a:pt x="432" y="411"/>
                  </a:lnTo>
                  <a:lnTo>
                    <a:pt x="430" y="415"/>
                  </a:lnTo>
                  <a:lnTo>
                    <a:pt x="428" y="413"/>
                  </a:lnTo>
                  <a:lnTo>
                    <a:pt x="426" y="413"/>
                  </a:lnTo>
                  <a:lnTo>
                    <a:pt x="417" y="421"/>
                  </a:lnTo>
                  <a:lnTo>
                    <a:pt x="417" y="421"/>
                  </a:lnTo>
                  <a:lnTo>
                    <a:pt x="415" y="423"/>
                  </a:lnTo>
                  <a:lnTo>
                    <a:pt x="407" y="435"/>
                  </a:lnTo>
                  <a:lnTo>
                    <a:pt x="407" y="442"/>
                  </a:lnTo>
                  <a:lnTo>
                    <a:pt x="405" y="444"/>
                  </a:lnTo>
                  <a:lnTo>
                    <a:pt x="401" y="444"/>
                  </a:lnTo>
                  <a:lnTo>
                    <a:pt x="399" y="442"/>
                  </a:lnTo>
                  <a:lnTo>
                    <a:pt x="397" y="444"/>
                  </a:lnTo>
                  <a:lnTo>
                    <a:pt x="397" y="446"/>
                  </a:lnTo>
                  <a:lnTo>
                    <a:pt x="401" y="450"/>
                  </a:lnTo>
                  <a:lnTo>
                    <a:pt x="399" y="452"/>
                  </a:lnTo>
                  <a:lnTo>
                    <a:pt x="395" y="452"/>
                  </a:lnTo>
                  <a:lnTo>
                    <a:pt x="393" y="458"/>
                  </a:lnTo>
                  <a:lnTo>
                    <a:pt x="395" y="456"/>
                  </a:lnTo>
                  <a:lnTo>
                    <a:pt x="403" y="456"/>
                  </a:lnTo>
                  <a:lnTo>
                    <a:pt x="405" y="456"/>
                  </a:lnTo>
                  <a:lnTo>
                    <a:pt x="409" y="454"/>
                  </a:lnTo>
                  <a:lnTo>
                    <a:pt x="417" y="454"/>
                  </a:lnTo>
                  <a:lnTo>
                    <a:pt x="417" y="456"/>
                  </a:lnTo>
                  <a:lnTo>
                    <a:pt x="413" y="456"/>
                  </a:lnTo>
                  <a:lnTo>
                    <a:pt x="415" y="458"/>
                  </a:lnTo>
                  <a:lnTo>
                    <a:pt x="403" y="458"/>
                  </a:lnTo>
                  <a:lnTo>
                    <a:pt x="399" y="462"/>
                  </a:lnTo>
                  <a:lnTo>
                    <a:pt x="399" y="464"/>
                  </a:lnTo>
                  <a:lnTo>
                    <a:pt x="403" y="468"/>
                  </a:lnTo>
                  <a:lnTo>
                    <a:pt x="409" y="466"/>
                  </a:lnTo>
                  <a:lnTo>
                    <a:pt x="413" y="466"/>
                  </a:lnTo>
                  <a:lnTo>
                    <a:pt x="409" y="468"/>
                  </a:lnTo>
                  <a:lnTo>
                    <a:pt x="409" y="472"/>
                  </a:lnTo>
                  <a:lnTo>
                    <a:pt x="409" y="475"/>
                  </a:lnTo>
                  <a:lnTo>
                    <a:pt x="409" y="477"/>
                  </a:lnTo>
                  <a:lnTo>
                    <a:pt x="409" y="481"/>
                  </a:lnTo>
                  <a:lnTo>
                    <a:pt x="411" y="485"/>
                  </a:lnTo>
                  <a:lnTo>
                    <a:pt x="413" y="485"/>
                  </a:lnTo>
                  <a:lnTo>
                    <a:pt x="415" y="485"/>
                  </a:lnTo>
                  <a:lnTo>
                    <a:pt x="419" y="479"/>
                  </a:lnTo>
                  <a:lnTo>
                    <a:pt x="419" y="483"/>
                  </a:lnTo>
                  <a:lnTo>
                    <a:pt x="421" y="485"/>
                  </a:lnTo>
                  <a:lnTo>
                    <a:pt x="426" y="485"/>
                  </a:lnTo>
                  <a:lnTo>
                    <a:pt x="422" y="491"/>
                  </a:lnTo>
                  <a:lnTo>
                    <a:pt x="434" y="497"/>
                  </a:lnTo>
                  <a:lnTo>
                    <a:pt x="440" y="495"/>
                  </a:lnTo>
                  <a:lnTo>
                    <a:pt x="444" y="497"/>
                  </a:lnTo>
                  <a:lnTo>
                    <a:pt x="444" y="501"/>
                  </a:lnTo>
                  <a:lnTo>
                    <a:pt x="442" y="503"/>
                  </a:lnTo>
                  <a:lnTo>
                    <a:pt x="434" y="505"/>
                  </a:lnTo>
                  <a:lnTo>
                    <a:pt x="421" y="520"/>
                  </a:lnTo>
                  <a:lnTo>
                    <a:pt x="421" y="524"/>
                  </a:lnTo>
                  <a:lnTo>
                    <a:pt x="422" y="532"/>
                  </a:lnTo>
                  <a:lnTo>
                    <a:pt x="424" y="534"/>
                  </a:lnTo>
                  <a:lnTo>
                    <a:pt x="428" y="532"/>
                  </a:lnTo>
                  <a:lnTo>
                    <a:pt x="432" y="530"/>
                  </a:lnTo>
                  <a:lnTo>
                    <a:pt x="432" y="534"/>
                  </a:lnTo>
                  <a:lnTo>
                    <a:pt x="430" y="534"/>
                  </a:lnTo>
                  <a:lnTo>
                    <a:pt x="430" y="536"/>
                  </a:lnTo>
                  <a:lnTo>
                    <a:pt x="436" y="536"/>
                  </a:lnTo>
                  <a:lnTo>
                    <a:pt x="436" y="538"/>
                  </a:lnTo>
                  <a:lnTo>
                    <a:pt x="430" y="538"/>
                  </a:lnTo>
                  <a:lnTo>
                    <a:pt x="426" y="538"/>
                  </a:lnTo>
                  <a:lnTo>
                    <a:pt x="428" y="542"/>
                  </a:lnTo>
                  <a:lnTo>
                    <a:pt x="432" y="548"/>
                  </a:lnTo>
                  <a:lnTo>
                    <a:pt x="436" y="548"/>
                  </a:lnTo>
                  <a:lnTo>
                    <a:pt x="438" y="548"/>
                  </a:lnTo>
                  <a:lnTo>
                    <a:pt x="440" y="548"/>
                  </a:lnTo>
                  <a:lnTo>
                    <a:pt x="442" y="549"/>
                  </a:lnTo>
                  <a:lnTo>
                    <a:pt x="444" y="549"/>
                  </a:lnTo>
                  <a:lnTo>
                    <a:pt x="448" y="551"/>
                  </a:lnTo>
                  <a:lnTo>
                    <a:pt x="452" y="553"/>
                  </a:lnTo>
                  <a:lnTo>
                    <a:pt x="452" y="549"/>
                  </a:lnTo>
                  <a:lnTo>
                    <a:pt x="463" y="540"/>
                  </a:lnTo>
                  <a:lnTo>
                    <a:pt x="467" y="534"/>
                  </a:lnTo>
                  <a:lnTo>
                    <a:pt x="469" y="532"/>
                  </a:lnTo>
                  <a:lnTo>
                    <a:pt x="469" y="530"/>
                  </a:lnTo>
                  <a:lnTo>
                    <a:pt x="465" y="528"/>
                  </a:lnTo>
                  <a:lnTo>
                    <a:pt x="465" y="522"/>
                  </a:lnTo>
                  <a:lnTo>
                    <a:pt x="473" y="512"/>
                  </a:lnTo>
                  <a:lnTo>
                    <a:pt x="487" y="503"/>
                  </a:lnTo>
                  <a:lnTo>
                    <a:pt x="493" y="503"/>
                  </a:lnTo>
                  <a:lnTo>
                    <a:pt x="471" y="522"/>
                  </a:lnTo>
                  <a:lnTo>
                    <a:pt x="469" y="526"/>
                  </a:lnTo>
                  <a:lnTo>
                    <a:pt x="469" y="526"/>
                  </a:lnTo>
                  <a:lnTo>
                    <a:pt x="471" y="530"/>
                  </a:lnTo>
                  <a:lnTo>
                    <a:pt x="471" y="538"/>
                  </a:lnTo>
                  <a:lnTo>
                    <a:pt x="481" y="561"/>
                  </a:lnTo>
                  <a:lnTo>
                    <a:pt x="481" y="565"/>
                  </a:lnTo>
                  <a:lnTo>
                    <a:pt x="475" y="569"/>
                  </a:lnTo>
                  <a:lnTo>
                    <a:pt x="475" y="571"/>
                  </a:lnTo>
                  <a:lnTo>
                    <a:pt x="473" y="573"/>
                  </a:lnTo>
                  <a:lnTo>
                    <a:pt x="471" y="575"/>
                  </a:lnTo>
                  <a:lnTo>
                    <a:pt x="473" y="581"/>
                  </a:lnTo>
                  <a:lnTo>
                    <a:pt x="475" y="581"/>
                  </a:lnTo>
                  <a:lnTo>
                    <a:pt x="479" y="581"/>
                  </a:lnTo>
                  <a:lnTo>
                    <a:pt x="481" y="583"/>
                  </a:lnTo>
                  <a:lnTo>
                    <a:pt x="479" y="583"/>
                  </a:lnTo>
                  <a:lnTo>
                    <a:pt x="475" y="587"/>
                  </a:lnTo>
                  <a:lnTo>
                    <a:pt x="475" y="592"/>
                  </a:lnTo>
                  <a:lnTo>
                    <a:pt x="477" y="592"/>
                  </a:lnTo>
                  <a:lnTo>
                    <a:pt x="479" y="594"/>
                  </a:lnTo>
                  <a:lnTo>
                    <a:pt x="477" y="594"/>
                  </a:lnTo>
                  <a:lnTo>
                    <a:pt x="473" y="600"/>
                  </a:lnTo>
                  <a:lnTo>
                    <a:pt x="469" y="598"/>
                  </a:lnTo>
                  <a:lnTo>
                    <a:pt x="465" y="602"/>
                  </a:lnTo>
                  <a:lnTo>
                    <a:pt x="473" y="604"/>
                  </a:lnTo>
                  <a:lnTo>
                    <a:pt x="479" y="602"/>
                  </a:lnTo>
                  <a:lnTo>
                    <a:pt x="483" y="596"/>
                  </a:lnTo>
                  <a:lnTo>
                    <a:pt x="487" y="596"/>
                  </a:lnTo>
                  <a:lnTo>
                    <a:pt x="495" y="592"/>
                  </a:lnTo>
                  <a:lnTo>
                    <a:pt x="498" y="592"/>
                  </a:lnTo>
                  <a:lnTo>
                    <a:pt x="504" y="588"/>
                  </a:lnTo>
                  <a:lnTo>
                    <a:pt x="512" y="577"/>
                  </a:lnTo>
                  <a:lnTo>
                    <a:pt x="512" y="587"/>
                  </a:lnTo>
                  <a:lnTo>
                    <a:pt x="510" y="588"/>
                  </a:lnTo>
                  <a:lnTo>
                    <a:pt x="510" y="590"/>
                  </a:lnTo>
                  <a:lnTo>
                    <a:pt x="510" y="592"/>
                  </a:lnTo>
                  <a:lnTo>
                    <a:pt x="512" y="596"/>
                  </a:lnTo>
                  <a:lnTo>
                    <a:pt x="514" y="596"/>
                  </a:lnTo>
                  <a:lnTo>
                    <a:pt x="516" y="598"/>
                  </a:lnTo>
                  <a:lnTo>
                    <a:pt x="518" y="600"/>
                  </a:lnTo>
                  <a:lnTo>
                    <a:pt x="522" y="596"/>
                  </a:lnTo>
                  <a:lnTo>
                    <a:pt x="524" y="594"/>
                  </a:lnTo>
                  <a:lnTo>
                    <a:pt x="524" y="596"/>
                  </a:lnTo>
                  <a:lnTo>
                    <a:pt x="526" y="596"/>
                  </a:lnTo>
                  <a:lnTo>
                    <a:pt x="526" y="600"/>
                  </a:lnTo>
                  <a:lnTo>
                    <a:pt x="528" y="600"/>
                  </a:lnTo>
                  <a:lnTo>
                    <a:pt x="535" y="618"/>
                  </a:lnTo>
                  <a:lnTo>
                    <a:pt x="537" y="620"/>
                  </a:lnTo>
                  <a:lnTo>
                    <a:pt x="539" y="620"/>
                  </a:lnTo>
                  <a:lnTo>
                    <a:pt x="543" y="616"/>
                  </a:lnTo>
                  <a:lnTo>
                    <a:pt x="543" y="610"/>
                  </a:lnTo>
                  <a:lnTo>
                    <a:pt x="541" y="606"/>
                  </a:lnTo>
                  <a:lnTo>
                    <a:pt x="545" y="600"/>
                  </a:lnTo>
                  <a:lnTo>
                    <a:pt x="549" y="596"/>
                  </a:lnTo>
                  <a:lnTo>
                    <a:pt x="551" y="594"/>
                  </a:lnTo>
                  <a:lnTo>
                    <a:pt x="553" y="594"/>
                  </a:lnTo>
                  <a:lnTo>
                    <a:pt x="553" y="596"/>
                  </a:lnTo>
                  <a:lnTo>
                    <a:pt x="551" y="602"/>
                  </a:lnTo>
                  <a:lnTo>
                    <a:pt x="557" y="610"/>
                  </a:lnTo>
                  <a:lnTo>
                    <a:pt x="561" y="612"/>
                  </a:lnTo>
                  <a:lnTo>
                    <a:pt x="580" y="602"/>
                  </a:lnTo>
                  <a:lnTo>
                    <a:pt x="588" y="596"/>
                  </a:lnTo>
                  <a:lnTo>
                    <a:pt x="594" y="592"/>
                  </a:lnTo>
                  <a:lnTo>
                    <a:pt x="594" y="594"/>
                  </a:lnTo>
                  <a:lnTo>
                    <a:pt x="586" y="604"/>
                  </a:lnTo>
                  <a:lnTo>
                    <a:pt x="584" y="606"/>
                  </a:lnTo>
                  <a:lnTo>
                    <a:pt x="584" y="608"/>
                  </a:lnTo>
                  <a:lnTo>
                    <a:pt x="584" y="608"/>
                  </a:lnTo>
                  <a:lnTo>
                    <a:pt x="580" y="614"/>
                  </a:lnTo>
                  <a:lnTo>
                    <a:pt x="576" y="616"/>
                  </a:lnTo>
                  <a:lnTo>
                    <a:pt x="572" y="627"/>
                  </a:lnTo>
                  <a:lnTo>
                    <a:pt x="576" y="629"/>
                  </a:lnTo>
                  <a:lnTo>
                    <a:pt x="570" y="635"/>
                  </a:lnTo>
                  <a:lnTo>
                    <a:pt x="565" y="659"/>
                  </a:lnTo>
                  <a:lnTo>
                    <a:pt x="555" y="670"/>
                  </a:lnTo>
                  <a:lnTo>
                    <a:pt x="555" y="668"/>
                  </a:lnTo>
                  <a:lnTo>
                    <a:pt x="553" y="670"/>
                  </a:lnTo>
                  <a:lnTo>
                    <a:pt x="551" y="672"/>
                  </a:lnTo>
                  <a:lnTo>
                    <a:pt x="545" y="680"/>
                  </a:lnTo>
                  <a:lnTo>
                    <a:pt x="543" y="680"/>
                  </a:lnTo>
                  <a:lnTo>
                    <a:pt x="537" y="692"/>
                  </a:lnTo>
                  <a:lnTo>
                    <a:pt x="535" y="692"/>
                  </a:lnTo>
                  <a:lnTo>
                    <a:pt x="533" y="692"/>
                  </a:lnTo>
                  <a:lnTo>
                    <a:pt x="532" y="690"/>
                  </a:lnTo>
                  <a:lnTo>
                    <a:pt x="524" y="696"/>
                  </a:lnTo>
                  <a:lnTo>
                    <a:pt x="518" y="696"/>
                  </a:lnTo>
                  <a:lnTo>
                    <a:pt x="512" y="701"/>
                  </a:lnTo>
                  <a:lnTo>
                    <a:pt x="508" y="700"/>
                  </a:lnTo>
                  <a:lnTo>
                    <a:pt x="491" y="717"/>
                  </a:lnTo>
                  <a:lnTo>
                    <a:pt x="489" y="727"/>
                  </a:lnTo>
                  <a:lnTo>
                    <a:pt x="489" y="727"/>
                  </a:lnTo>
                  <a:lnTo>
                    <a:pt x="493" y="729"/>
                  </a:lnTo>
                  <a:lnTo>
                    <a:pt x="495" y="733"/>
                  </a:lnTo>
                  <a:lnTo>
                    <a:pt x="491" y="731"/>
                  </a:lnTo>
                  <a:lnTo>
                    <a:pt x="489" y="729"/>
                  </a:lnTo>
                  <a:lnTo>
                    <a:pt x="485" y="727"/>
                  </a:lnTo>
                  <a:lnTo>
                    <a:pt x="485" y="729"/>
                  </a:lnTo>
                  <a:lnTo>
                    <a:pt x="483" y="731"/>
                  </a:lnTo>
                  <a:lnTo>
                    <a:pt x="479" y="729"/>
                  </a:lnTo>
                  <a:lnTo>
                    <a:pt x="479" y="725"/>
                  </a:lnTo>
                  <a:lnTo>
                    <a:pt x="479" y="723"/>
                  </a:lnTo>
                  <a:lnTo>
                    <a:pt x="481" y="721"/>
                  </a:lnTo>
                  <a:lnTo>
                    <a:pt x="475" y="721"/>
                  </a:lnTo>
                  <a:lnTo>
                    <a:pt x="471" y="719"/>
                  </a:lnTo>
                  <a:lnTo>
                    <a:pt x="440" y="735"/>
                  </a:lnTo>
                  <a:lnTo>
                    <a:pt x="436" y="739"/>
                  </a:lnTo>
                  <a:lnTo>
                    <a:pt x="436" y="739"/>
                  </a:lnTo>
                  <a:lnTo>
                    <a:pt x="434" y="740"/>
                  </a:lnTo>
                  <a:lnTo>
                    <a:pt x="434" y="744"/>
                  </a:lnTo>
                  <a:lnTo>
                    <a:pt x="428" y="746"/>
                  </a:lnTo>
                  <a:lnTo>
                    <a:pt x="426" y="748"/>
                  </a:lnTo>
                  <a:lnTo>
                    <a:pt x="424" y="750"/>
                  </a:lnTo>
                  <a:lnTo>
                    <a:pt x="422" y="748"/>
                  </a:lnTo>
                  <a:lnTo>
                    <a:pt x="421" y="748"/>
                  </a:lnTo>
                  <a:lnTo>
                    <a:pt x="421" y="750"/>
                  </a:lnTo>
                  <a:lnTo>
                    <a:pt x="417" y="752"/>
                  </a:lnTo>
                  <a:lnTo>
                    <a:pt x="413" y="752"/>
                  </a:lnTo>
                  <a:lnTo>
                    <a:pt x="411" y="752"/>
                  </a:lnTo>
                  <a:lnTo>
                    <a:pt x="411" y="754"/>
                  </a:lnTo>
                  <a:lnTo>
                    <a:pt x="413" y="754"/>
                  </a:lnTo>
                  <a:lnTo>
                    <a:pt x="413" y="758"/>
                  </a:lnTo>
                  <a:lnTo>
                    <a:pt x="413" y="764"/>
                  </a:lnTo>
                  <a:lnTo>
                    <a:pt x="415" y="764"/>
                  </a:lnTo>
                  <a:lnTo>
                    <a:pt x="417" y="762"/>
                  </a:lnTo>
                  <a:lnTo>
                    <a:pt x="419" y="760"/>
                  </a:lnTo>
                  <a:lnTo>
                    <a:pt x="419" y="754"/>
                  </a:lnTo>
                  <a:lnTo>
                    <a:pt x="421" y="754"/>
                  </a:lnTo>
                  <a:lnTo>
                    <a:pt x="422" y="758"/>
                  </a:lnTo>
                  <a:lnTo>
                    <a:pt x="424" y="760"/>
                  </a:lnTo>
                  <a:lnTo>
                    <a:pt x="432" y="758"/>
                  </a:lnTo>
                  <a:lnTo>
                    <a:pt x="432" y="750"/>
                  </a:lnTo>
                  <a:lnTo>
                    <a:pt x="432" y="748"/>
                  </a:lnTo>
                  <a:lnTo>
                    <a:pt x="436" y="752"/>
                  </a:lnTo>
                  <a:lnTo>
                    <a:pt x="436" y="754"/>
                  </a:lnTo>
                  <a:lnTo>
                    <a:pt x="436" y="758"/>
                  </a:lnTo>
                  <a:lnTo>
                    <a:pt x="438" y="758"/>
                  </a:lnTo>
                  <a:lnTo>
                    <a:pt x="440" y="758"/>
                  </a:lnTo>
                  <a:lnTo>
                    <a:pt x="442" y="758"/>
                  </a:lnTo>
                  <a:lnTo>
                    <a:pt x="444" y="756"/>
                  </a:lnTo>
                  <a:lnTo>
                    <a:pt x="446" y="758"/>
                  </a:lnTo>
                  <a:lnTo>
                    <a:pt x="448" y="756"/>
                  </a:lnTo>
                  <a:lnTo>
                    <a:pt x="450" y="752"/>
                  </a:lnTo>
                  <a:lnTo>
                    <a:pt x="452" y="750"/>
                  </a:lnTo>
                  <a:lnTo>
                    <a:pt x="458" y="739"/>
                  </a:lnTo>
                  <a:lnTo>
                    <a:pt x="461" y="737"/>
                  </a:lnTo>
                  <a:lnTo>
                    <a:pt x="465" y="737"/>
                  </a:lnTo>
                  <a:lnTo>
                    <a:pt x="465" y="742"/>
                  </a:lnTo>
                  <a:lnTo>
                    <a:pt x="461" y="746"/>
                  </a:lnTo>
                  <a:lnTo>
                    <a:pt x="461" y="748"/>
                  </a:lnTo>
                  <a:lnTo>
                    <a:pt x="467" y="746"/>
                  </a:lnTo>
                  <a:lnTo>
                    <a:pt x="475" y="744"/>
                  </a:lnTo>
                  <a:lnTo>
                    <a:pt x="481" y="746"/>
                  </a:lnTo>
                  <a:lnTo>
                    <a:pt x="481" y="742"/>
                  </a:lnTo>
                  <a:lnTo>
                    <a:pt x="483" y="742"/>
                  </a:lnTo>
                  <a:lnTo>
                    <a:pt x="485" y="740"/>
                  </a:lnTo>
                  <a:lnTo>
                    <a:pt x="487" y="744"/>
                  </a:lnTo>
                  <a:lnTo>
                    <a:pt x="489" y="740"/>
                  </a:lnTo>
                  <a:lnTo>
                    <a:pt x="491" y="739"/>
                  </a:lnTo>
                  <a:lnTo>
                    <a:pt x="493" y="739"/>
                  </a:lnTo>
                  <a:lnTo>
                    <a:pt x="496" y="737"/>
                  </a:lnTo>
                  <a:lnTo>
                    <a:pt x="498" y="735"/>
                  </a:lnTo>
                  <a:lnTo>
                    <a:pt x="500" y="735"/>
                  </a:lnTo>
                  <a:lnTo>
                    <a:pt x="502" y="735"/>
                  </a:lnTo>
                  <a:lnTo>
                    <a:pt x="504" y="733"/>
                  </a:lnTo>
                  <a:lnTo>
                    <a:pt x="508" y="733"/>
                  </a:lnTo>
                  <a:lnTo>
                    <a:pt x="510" y="737"/>
                  </a:lnTo>
                  <a:lnTo>
                    <a:pt x="508" y="744"/>
                  </a:lnTo>
                  <a:lnTo>
                    <a:pt x="508" y="744"/>
                  </a:lnTo>
                  <a:lnTo>
                    <a:pt x="514" y="731"/>
                  </a:lnTo>
                  <a:lnTo>
                    <a:pt x="516" y="731"/>
                  </a:lnTo>
                  <a:lnTo>
                    <a:pt x="526" y="731"/>
                  </a:lnTo>
                  <a:lnTo>
                    <a:pt x="532" y="727"/>
                  </a:lnTo>
                  <a:lnTo>
                    <a:pt x="533" y="729"/>
                  </a:lnTo>
                  <a:lnTo>
                    <a:pt x="535" y="727"/>
                  </a:lnTo>
                  <a:lnTo>
                    <a:pt x="535" y="719"/>
                  </a:lnTo>
                  <a:lnTo>
                    <a:pt x="532" y="717"/>
                  </a:lnTo>
                  <a:lnTo>
                    <a:pt x="530" y="713"/>
                  </a:lnTo>
                  <a:lnTo>
                    <a:pt x="528" y="709"/>
                  </a:lnTo>
                  <a:lnTo>
                    <a:pt x="526" y="705"/>
                  </a:lnTo>
                  <a:lnTo>
                    <a:pt x="530" y="705"/>
                  </a:lnTo>
                  <a:lnTo>
                    <a:pt x="532" y="713"/>
                  </a:lnTo>
                  <a:lnTo>
                    <a:pt x="535" y="715"/>
                  </a:lnTo>
                  <a:lnTo>
                    <a:pt x="543" y="709"/>
                  </a:lnTo>
                  <a:lnTo>
                    <a:pt x="547" y="707"/>
                  </a:lnTo>
                  <a:lnTo>
                    <a:pt x="557" y="709"/>
                  </a:lnTo>
                  <a:lnTo>
                    <a:pt x="557" y="705"/>
                  </a:lnTo>
                  <a:lnTo>
                    <a:pt x="557" y="705"/>
                  </a:lnTo>
                  <a:lnTo>
                    <a:pt x="553" y="705"/>
                  </a:lnTo>
                  <a:lnTo>
                    <a:pt x="555" y="703"/>
                  </a:lnTo>
                  <a:lnTo>
                    <a:pt x="561" y="700"/>
                  </a:lnTo>
                  <a:lnTo>
                    <a:pt x="563" y="703"/>
                  </a:lnTo>
                  <a:lnTo>
                    <a:pt x="567" y="703"/>
                  </a:lnTo>
                  <a:lnTo>
                    <a:pt x="567" y="698"/>
                  </a:lnTo>
                  <a:lnTo>
                    <a:pt x="567" y="694"/>
                  </a:lnTo>
                  <a:lnTo>
                    <a:pt x="570" y="694"/>
                  </a:lnTo>
                  <a:lnTo>
                    <a:pt x="574" y="696"/>
                  </a:lnTo>
                  <a:lnTo>
                    <a:pt x="580" y="692"/>
                  </a:lnTo>
                  <a:lnTo>
                    <a:pt x="582" y="688"/>
                  </a:lnTo>
                  <a:lnTo>
                    <a:pt x="584" y="690"/>
                  </a:lnTo>
                  <a:lnTo>
                    <a:pt x="586" y="688"/>
                  </a:lnTo>
                  <a:lnTo>
                    <a:pt x="586" y="686"/>
                  </a:lnTo>
                  <a:lnTo>
                    <a:pt x="588" y="688"/>
                  </a:lnTo>
                  <a:lnTo>
                    <a:pt x="590" y="686"/>
                  </a:lnTo>
                  <a:lnTo>
                    <a:pt x="592" y="684"/>
                  </a:lnTo>
                  <a:lnTo>
                    <a:pt x="596" y="682"/>
                  </a:lnTo>
                  <a:lnTo>
                    <a:pt x="596" y="676"/>
                  </a:lnTo>
                  <a:lnTo>
                    <a:pt x="594" y="676"/>
                  </a:lnTo>
                  <a:lnTo>
                    <a:pt x="592" y="674"/>
                  </a:lnTo>
                  <a:lnTo>
                    <a:pt x="594" y="672"/>
                  </a:lnTo>
                  <a:lnTo>
                    <a:pt x="602" y="666"/>
                  </a:lnTo>
                  <a:lnTo>
                    <a:pt x="604" y="668"/>
                  </a:lnTo>
                  <a:lnTo>
                    <a:pt x="606" y="663"/>
                  </a:lnTo>
                  <a:lnTo>
                    <a:pt x="611" y="664"/>
                  </a:lnTo>
                  <a:lnTo>
                    <a:pt x="611" y="661"/>
                  </a:lnTo>
                  <a:lnTo>
                    <a:pt x="613" y="659"/>
                  </a:lnTo>
                  <a:lnTo>
                    <a:pt x="613" y="655"/>
                  </a:lnTo>
                  <a:lnTo>
                    <a:pt x="617" y="657"/>
                  </a:lnTo>
                  <a:lnTo>
                    <a:pt x="621" y="659"/>
                  </a:lnTo>
                  <a:lnTo>
                    <a:pt x="623" y="653"/>
                  </a:lnTo>
                  <a:lnTo>
                    <a:pt x="625" y="653"/>
                  </a:lnTo>
                  <a:lnTo>
                    <a:pt x="629" y="649"/>
                  </a:lnTo>
                  <a:lnTo>
                    <a:pt x="631" y="647"/>
                  </a:lnTo>
                  <a:lnTo>
                    <a:pt x="643" y="643"/>
                  </a:lnTo>
                  <a:lnTo>
                    <a:pt x="644" y="639"/>
                  </a:lnTo>
                  <a:lnTo>
                    <a:pt x="648" y="641"/>
                  </a:lnTo>
                  <a:lnTo>
                    <a:pt x="652" y="639"/>
                  </a:lnTo>
                  <a:lnTo>
                    <a:pt x="652" y="635"/>
                  </a:lnTo>
                  <a:lnTo>
                    <a:pt x="650" y="631"/>
                  </a:lnTo>
                  <a:lnTo>
                    <a:pt x="654" y="629"/>
                  </a:lnTo>
                  <a:lnTo>
                    <a:pt x="654" y="629"/>
                  </a:lnTo>
                  <a:lnTo>
                    <a:pt x="654" y="625"/>
                  </a:lnTo>
                  <a:lnTo>
                    <a:pt x="654" y="624"/>
                  </a:lnTo>
                  <a:lnTo>
                    <a:pt x="656" y="624"/>
                  </a:lnTo>
                  <a:lnTo>
                    <a:pt x="660" y="620"/>
                  </a:lnTo>
                  <a:lnTo>
                    <a:pt x="668" y="618"/>
                  </a:lnTo>
                  <a:lnTo>
                    <a:pt x="672" y="614"/>
                  </a:lnTo>
                  <a:lnTo>
                    <a:pt x="672" y="608"/>
                  </a:lnTo>
                  <a:lnTo>
                    <a:pt x="670" y="606"/>
                  </a:lnTo>
                  <a:lnTo>
                    <a:pt x="664" y="602"/>
                  </a:lnTo>
                  <a:lnTo>
                    <a:pt x="664" y="600"/>
                  </a:lnTo>
                  <a:lnTo>
                    <a:pt x="660" y="598"/>
                  </a:lnTo>
                  <a:lnTo>
                    <a:pt x="654" y="600"/>
                  </a:lnTo>
                  <a:lnTo>
                    <a:pt x="652" y="600"/>
                  </a:lnTo>
                  <a:lnTo>
                    <a:pt x="656" y="585"/>
                  </a:lnTo>
                  <a:lnTo>
                    <a:pt x="662" y="585"/>
                  </a:lnTo>
                  <a:lnTo>
                    <a:pt x="664" y="581"/>
                  </a:lnTo>
                  <a:lnTo>
                    <a:pt x="664" y="579"/>
                  </a:lnTo>
                  <a:lnTo>
                    <a:pt x="668" y="577"/>
                  </a:lnTo>
                  <a:lnTo>
                    <a:pt x="668" y="573"/>
                  </a:lnTo>
                  <a:lnTo>
                    <a:pt x="666" y="571"/>
                  </a:lnTo>
                  <a:lnTo>
                    <a:pt x="670" y="571"/>
                  </a:lnTo>
                  <a:lnTo>
                    <a:pt x="670" y="569"/>
                  </a:lnTo>
                  <a:lnTo>
                    <a:pt x="674" y="567"/>
                  </a:lnTo>
                  <a:lnTo>
                    <a:pt x="674" y="571"/>
                  </a:lnTo>
                  <a:lnTo>
                    <a:pt x="678" y="571"/>
                  </a:lnTo>
                  <a:lnTo>
                    <a:pt x="680" y="569"/>
                  </a:lnTo>
                  <a:lnTo>
                    <a:pt x="680" y="565"/>
                  </a:lnTo>
                  <a:lnTo>
                    <a:pt x="676" y="563"/>
                  </a:lnTo>
                  <a:lnTo>
                    <a:pt x="680" y="563"/>
                  </a:lnTo>
                  <a:lnTo>
                    <a:pt x="685" y="563"/>
                  </a:lnTo>
                  <a:lnTo>
                    <a:pt x="689" y="557"/>
                  </a:lnTo>
                  <a:lnTo>
                    <a:pt x="689" y="553"/>
                  </a:lnTo>
                  <a:lnTo>
                    <a:pt x="689" y="551"/>
                  </a:lnTo>
                  <a:lnTo>
                    <a:pt x="680" y="544"/>
                  </a:lnTo>
                  <a:lnTo>
                    <a:pt x="683" y="544"/>
                  </a:lnTo>
                  <a:lnTo>
                    <a:pt x="685" y="548"/>
                  </a:lnTo>
                  <a:lnTo>
                    <a:pt x="691" y="548"/>
                  </a:lnTo>
                  <a:lnTo>
                    <a:pt x="699" y="540"/>
                  </a:lnTo>
                  <a:lnTo>
                    <a:pt x="701" y="532"/>
                  </a:lnTo>
                  <a:lnTo>
                    <a:pt x="711" y="522"/>
                  </a:lnTo>
                  <a:lnTo>
                    <a:pt x="711" y="516"/>
                  </a:lnTo>
                  <a:lnTo>
                    <a:pt x="724" y="509"/>
                  </a:lnTo>
                  <a:lnTo>
                    <a:pt x="734" y="499"/>
                  </a:lnTo>
                  <a:lnTo>
                    <a:pt x="734" y="497"/>
                  </a:lnTo>
                  <a:lnTo>
                    <a:pt x="734" y="493"/>
                  </a:lnTo>
                  <a:lnTo>
                    <a:pt x="746" y="454"/>
                  </a:lnTo>
                  <a:lnTo>
                    <a:pt x="748" y="454"/>
                  </a:lnTo>
                  <a:lnTo>
                    <a:pt x="746" y="473"/>
                  </a:lnTo>
                  <a:lnTo>
                    <a:pt x="740" y="489"/>
                  </a:lnTo>
                  <a:lnTo>
                    <a:pt x="738" y="499"/>
                  </a:lnTo>
                  <a:lnTo>
                    <a:pt x="740" y="501"/>
                  </a:lnTo>
                  <a:lnTo>
                    <a:pt x="748" y="501"/>
                  </a:lnTo>
                  <a:lnTo>
                    <a:pt x="755" y="493"/>
                  </a:lnTo>
                  <a:lnTo>
                    <a:pt x="761" y="489"/>
                  </a:lnTo>
                  <a:lnTo>
                    <a:pt x="765" y="489"/>
                  </a:lnTo>
                  <a:lnTo>
                    <a:pt x="763" y="493"/>
                  </a:lnTo>
                  <a:lnTo>
                    <a:pt x="759" y="495"/>
                  </a:lnTo>
                  <a:lnTo>
                    <a:pt x="755" y="497"/>
                  </a:lnTo>
                  <a:lnTo>
                    <a:pt x="754" y="501"/>
                  </a:lnTo>
                  <a:lnTo>
                    <a:pt x="750" y="503"/>
                  </a:lnTo>
                  <a:lnTo>
                    <a:pt x="750" y="509"/>
                  </a:lnTo>
                  <a:lnTo>
                    <a:pt x="754" y="511"/>
                  </a:lnTo>
                  <a:lnTo>
                    <a:pt x="773" y="518"/>
                  </a:lnTo>
                  <a:lnTo>
                    <a:pt x="755" y="514"/>
                  </a:lnTo>
                  <a:lnTo>
                    <a:pt x="748" y="518"/>
                  </a:lnTo>
                  <a:lnTo>
                    <a:pt x="746" y="516"/>
                  </a:lnTo>
                  <a:lnTo>
                    <a:pt x="742" y="512"/>
                  </a:lnTo>
                  <a:lnTo>
                    <a:pt x="740" y="512"/>
                  </a:lnTo>
                  <a:lnTo>
                    <a:pt x="720" y="524"/>
                  </a:lnTo>
                  <a:lnTo>
                    <a:pt x="720" y="526"/>
                  </a:lnTo>
                  <a:lnTo>
                    <a:pt x="720" y="540"/>
                  </a:lnTo>
                  <a:lnTo>
                    <a:pt x="720" y="546"/>
                  </a:lnTo>
                  <a:lnTo>
                    <a:pt x="718" y="549"/>
                  </a:lnTo>
                  <a:lnTo>
                    <a:pt x="715" y="553"/>
                  </a:lnTo>
                  <a:lnTo>
                    <a:pt x="713" y="557"/>
                  </a:lnTo>
                  <a:lnTo>
                    <a:pt x="711" y="561"/>
                  </a:lnTo>
                  <a:lnTo>
                    <a:pt x="709" y="565"/>
                  </a:lnTo>
                  <a:lnTo>
                    <a:pt x="709" y="569"/>
                  </a:lnTo>
                  <a:lnTo>
                    <a:pt x="711" y="573"/>
                  </a:lnTo>
                  <a:lnTo>
                    <a:pt x="715" y="575"/>
                  </a:lnTo>
                  <a:lnTo>
                    <a:pt x="726" y="569"/>
                  </a:lnTo>
                  <a:lnTo>
                    <a:pt x="728" y="569"/>
                  </a:lnTo>
                  <a:lnTo>
                    <a:pt x="724" y="577"/>
                  </a:lnTo>
                  <a:lnTo>
                    <a:pt x="720" y="581"/>
                  </a:lnTo>
                  <a:lnTo>
                    <a:pt x="718" y="581"/>
                  </a:lnTo>
                  <a:lnTo>
                    <a:pt x="718" y="581"/>
                  </a:lnTo>
                  <a:lnTo>
                    <a:pt x="720" y="583"/>
                  </a:lnTo>
                  <a:lnTo>
                    <a:pt x="715" y="581"/>
                  </a:lnTo>
                  <a:lnTo>
                    <a:pt x="715" y="583"/>
                  </a:lnTo>
                  <a:lnTo>
                    <a:pt x="713" y="583"/>
                  </a:lnTo>
                  <a:lnTo>
                    <a:pt x="713" y="585"/>
                  </a:lnTo>
                  <a:lnTo>
                    <a:pt x="709" y="583"/>
                  </a:lnTo>
                  <a:lnTo>
                    <a:pt x="709" y="585"/>
                  </a:lnTo>
                  <a:lnTo>
                    <a:pt x="709" y="588"/>
                  </a:lnTo>
                  <a:lnTo>
                    <a:pt x="707" y="588"/>
                  </a:lnTo>
                  <a:lnTo>
                    <a:pt x="707" y="592"/>
                  </a:lnTo>
                  <a:lnTo>
                    <a:pt x="709" y="594"/>
                  </a:lnTo>
                  <a:lnTo>
                    <a:pt x="711" y="596"/>
                  </a:lnTo>
                  <a:lnTo>
                    <a:pt x="717" y="594"/>
                  </a:lnTo>
                  <a:lnTo>
                    <a:pt x="722" y="594"/>
                  </a:lnTo>
                  <a:lnTo>
                    <a:pt x="722" y="588"/>
                  </a:lnTo>
                  <a:lnTo>
                    <a:pt x="722" y="588"/>
                  </a:lnTo>
                  <a:lnTo>
                    <a:pt x="726" y="590"/>
                  </a:lnTo>
                  <a:lnTo>
                    <a:pt x="728" y="592"/>
                  </a:lnTo>
                  <a:lnTo>
                    <a:pt x="738" y="581"/>
                  </a:lnTo>
                  <a:lnTo>
                    <a:pt x="740" y="581"/>
                  </a:lnTo>
                  <a:lnTo>
                    <a:pt x="744" y="579"/>
                  </a:lnTo>
                  <a:lnTo>
                    <a:pt x="742" y="588"/>
                  </a:lnTo>
                  <a:lnTo>
                    <a:pt x="748" y="579"/>
                  </a:lnTo>
                  <a:lnTo>
                    <a:pt x="748" y="575"/>
                  </a:lnTo>
                  <a:lnTo>
                    <a:pt x="752" y="571"/>
                  </a:lnTo>
                  <a:lnTo>
                    <a:pt x="755" y="573"/>
                  </a:lnTo>
                  <a:lnTo>
                    <a:pt x="755" y="569"/>
                  </a:lnTo>
                  <a:lnTo>
                    <a:pt x="755" y="565"/>
                  </a:lnTo>
                  <a:lnTo>
                    <a:pt x="755" y="563"/>
                  </a:lnTo>
                  <a:lnTo>
                    <a:pt x="757" y="561"/>
                  </a:lnTo>
                  <a:lnTo>
                    <a:pt x="759" y="573"/>
                  </a:lnTo>
                  <a:lnTo>
                    <a:pt x="761" y="561"/>
                  </a:lnTo>
                  <a:lnTo>
                    <a:pt x="763" y="559"/>
                  </a:lnTo>
                  <a:lnTo>
                    <a:pt x="763" y="553"/>
                  </a:lnTo>
                  <a:lnTo>
                    <a:pt x="765" y="559"/>
                  </a:lnTo>
                  <a:lnTo>
                    <a:pt x="767" y="559"/>
                  </a:lnTo>
                  <a:lnTo>
                    <a:pt x="769" y="559"/>
                  </a:lnTo>
                  <a:lnTo>
                    <a:pt x="771" y="559"/>
                  </a:lnTo>
                  <a:lnTo>
                    <a:pt x="779" y="561"/>
                  </a:lnTo>
                  <a:lnTo>
                    <a:pt x="783" y="557"/>
                  </a:lnTo>
                  <a:lnTo>
                    <a:pt x="785" y="557"/>
                  </a:lnTo>
                  <a:lnTo>
                    <a:pt x="787" y="551"/>
                  </a:lnTo>
                  <a:lnTo>
                    <a:pt x="789" y="551"/>
                  </a:lnTo>
                  <a:lnTo>
                    <a:pt x="791" y="551"/>
                  </a:lnTo>
                  <a:lnTo>
                    <a:pt x="792" y="548"/>
                  </a:lnTo>
                  <a:lnTo>
                    <a:pt x="791" y="548"/>
                  </a:lnTo>
                  <a:lnTo>
                    <a:pt x="791" y="546"/>
                  </a:lnTo>
                  <a:lnTo>
                    <a:pt x="787" y="546"/>
                  </a:lnTo>
                  <a:lnTo>
                    <a:pt x="789" y="542"/>
                  </a:lnTo>
                  <a:lnTo>
                    <a:pt x="792" y="538"/>
                  </a:lnTo>
                  <a:lnTo>
                    <a:pt x="794" y="538"/>
                  </a:lnTo>
                  <a:lnTo>
                    <a:pt x="794" y="534"/>
                  </a:lnTo>
                  <a:lnTo>
                    <a:pt x="792" y="530"/>
                  </a:lnTo>
                  <a:lnTo>
                    <a:pt x="789" y="536"/>
                  </a:lnTo>
                  <a:lnTo>
                    <a:pt x="787" y="536"/>
                  </a:lnTo>
                  <a:lnTo>
                    <a:pt x="783" y="536"/>
                  </a:lnTo>
                  <a:lnTo>
                    <a:pt x="781" y="534"/>
                  </a:lnTo>
                  <a:lnTo>
                    <a:pt x="787" y="532"/>
                  </a:lnTo>
                  <a:lnTo>
                    <a:pt x="789" y="528"/>
                  </a:lnTo>
                  <a:lnTo>
                    <a:pt x="791" y="524"/>
                  </a:lnTo>
                  <a:lnTo>
                    <a:pt x="787" y="526"/>
                  </a:lnTo>
                  <a:lnTo>
                    <a:pt x="787" y="524"/>
                  </a:lnTo>
                  <a:lnTo>
                    <a:pt x="783" y="526"/>
                  </a:lnTo>
                  <a:lnTo>
                    <a:pt x="783" y="522"/>
                  </a:lnTo>
                  <a:lnTo>
                    <a:pt x="781" y="522"/>
                  </a:lnTo>
                  <a:lnTo>
                    <a:pt x="783" y="518"/>
                  </a:lnTo>
                  <a:lnTo>
                    <a:pt x="787" y="518"/>
                  </a:lnTo>
                  <a:lnTo>
                    <a:pt x="789" y="512"/>
                  </a:lnTo>
                  <a:lnTo>
                    <a:pt x="785" y="512"/>
                  </a:lnTo>
                  <a:lnTo>
                    <a:pt x="789" y="509"/>
                  </a:lnTo>
                  <a:lnTo>
                    <a:pt x="791" y="507"/>
                  </a:lnTo>
                  <a:lnTo>
                    <a:pt x="792" y="511"/>
                  </a:lnTo>
                  <a:lnTo>
                    <a:pt x="792" y="509"/>
                  </a:lnTo>
                  <a:lnTo>
                    <a:pt x="796" y="505"/>
                  </a:lnTo>
                  <a:lnTo>
                    <a:pt x="800" y="501"/>
                  </a:lnTo>
                  <a:lnTo>
                    <a:pt x="800" y="505"/>
                  </a:lnTo>
                  <a:lnTo>
                    <a:pt x="794" y="516"/>
                  </a:lnTo>
                  <a:lnTo>
                    <a:pt x="796" y="518"/>
                  </a:lnTo>
                  <a:lnTo>
                    <a:pt x="800" y="516"/>
                  </a:lnTo>
                  <a:lnTo>
                    <a:pt x="802" y="514"/>
                  </a:lnTo>
                  <a:lnTo>
                    <a:pt x="802" y="505"/>
                  </a:lnTo>
                  <a:lnTo>
                    <a:pt x="804" y="511"/>
                  </a:lnTo>
                  <a:lnTo>
                    <a:pt x="804" y="512"/>
                  </a:lnTo>
                  <a:lnTo>
                    <a:pt x="814" y="512"/>
                  </a:lnTo>
                  <a:lnTo>
                    <a:pt x="816" y="512"/>
                  </a:lnTo>
                  <a:lnTo>
                    <a:pt x="820" y="512"/>
                  </a:lnTo>
                  <a:lnTo>
                    <a:pt x="824" y="507"/>
                  </a:lnTo>
                  <a:lnTo>
                    <a:pt x="828" y="505"/>
                  </a:lnTo>
                  <a:lnTo>
                    <a:pt x="833" y="505"/>
                  </a:lnTo>
                  <a:lnTo>
                    <a:pt x="833" y="507"/>
                  </a:lnTo>
                  <a:lnTo>
                    <a:pt x="826" y="509"/>
                  </a:lnTo>
                  <a:lnTo>
                    <a:pt x="826" y="518"/>
                  </a:lnTo>
                  <a:lnTo>
                    <a:pt x="828" y="518"/>
                  </a:lnTo>
                  <a:lnTo>
                    <a:pt x="835" y="516"/>
                  </a:lnTo>
                  <a:lnTo>
                    <a:pt x="835" y="518"/>
                  </a:lnTo>
                  <a:lnTo>
                    <a:pt x="826" y="524"/>
                  </a:lnTo>
                  <a:lnTo>
                    <a:pt x="831" y="524"/>
                  </a:lnTo>
                  <a:lnTo>
                    <a:pt x="833" y="522"/>
                  </a:lnTo>
                  <a:lnTo>
                    <a:pt x="837" y="518"/>
                  </a:lnTo>
                  <a:lnTo>
                    <a:pt x="839" y="520"/>
                  </a:lnTo>
                  <a:lnTo>
                    <a:pt x="833" y="528"/>
                  </a:lnTo>
                  <a:lnTo>
                    <a:pt x="841" y="524"/>
                  </a:lnTo>
                  <a:lnTo>
                    <a:pt x="843" y="526"/>
                  </a:lnTo>
                  <a:lnTo>
                    <a:pt x="847" y="526"/>
                  </a:lnTo>
                  <a:lnTo>
                    <a:pt x="847" y="526"/>
                  </a:lnTo>
                  <a:lnTo>
                    <a:pt x="845" y="532"/>
                  </a:lnTo>
                  <a:lnTo>
                    <a:pt x="849" y="534"/>
                  </a:lnTo>
                  <a:lnTo>
                    <a:pt x="855" y="540"/>
                  </a:lnTo>
                  <a:lnTo>
                    <a:pt x="857" y="542"/>
                  </a:lnTo>
                  <a:lnTo>
                    <a:pt x="861" y="540"/>
                  </a:lnTo>
                  <a:lnTo>
                    <a:pt x="861" y="538"/>
                  </a:lnTo>
                  <a:lnTo>
                    <a:pt x="861" y="538"/>
                  </a:lnTo>
                  <a:lnTo>
                    <a:pt x="861" y="536"/>
                  </a:lnTo>
                  <a:lnTo>
                    <a:pt x="863" y="534"/>
                  </a:lnTo>
                  <a:lnTo>
                    <a:pt x="865" y="534"/>
                  </a:lnTo>
                  <a:lnTo>
                    <a:pt x="866" y="534"/>
                  </a:lnTo>
                  <a:lnTo>
                    <a:pt x="866" y="538"/>
                  </a:lnTo>
                  <a:lnTo>
                    <a:pt x="868" y="542"/>
                  </a:lnTo>
                  <a:lnTo>
                    <a:pt x="872" y="544"/>
                  </a:lnTo>
                  <a:lnTo>
                    <a:pt x="874" y="546"/>
                  </a:lnTo>
                  <a:lnTo>
                    <a:pt x="874" y="546"/>
                  </a:lnTo>
                  <a:lnTo>
                    <a:pt x="876" y="546"/>
                  </a:lnTo>
                  <a:lnTo>
                    <a:pt x="878" y="546"/>
                  </a:lnTo>
                  <a:lnTo>
                    <a:pt x="880" y="546"/>
                  </a:lnTo>
                  <a:lnTo>
                    <a:pt x="884" y="548"/>
                  </a:lnTo>
                  <a:lnTo>
                    <a:pt x="886" y="549"/>
                  </a:lnTo>
                  <a:lnTo>
                    <a:pt x="886" y="551"/>
                  </a:lnTo>
                  <a:lnTo>
                    <a:pt x="886" y="553"/>
                  </a:lnTo>
                  <a:lnTo>
                    <a:pt x="892" y="555"/>
                  </a:lnTo>
                  <a:lnTo>
                    <a:pt x="896" y="551"/>
                  </a:lnTo>
                  <a:lnTo>
                    <a:pt x="909" y="551"/>
                  </a:lnTo>
                  <a:lnTo>
                    <a:pt x="911" y="548"/>
                  </a:lnTo>
                  <a:lnTo>
                    <a:pt x="915" y="549"/>
                  </a:lnTo>
                  <a:lnTo>
                    <a:pt x="917" y="548"/>
                  </a:lnTo>
                  <a:lnTo>
                    <a:pt x="923" y="548"/>
                  </a:lnTo>
                  <a:lnTo>
                    <a:pt x="925" y="549"/>
                  </a:lnTo>
                  <a:lnTo>
                    <a:pt x="942" y="551"/>
                  </a:lnTo>
                  <a:lnTo>
                    <a:pt x="948" y="549"/>
                  </a:lnTo>
                  <a:lnTo>
                    <a:pt x="950" y="549"/>
                  </a:lnTo>
                  <a:lnTo>
                    <a:pt x="950" y="551"/>
                  </a:lnTo>
                  <a:lnTo>
                    <a:pt x="948" y="553"/>
                  </a:lnTo>
                  <a:lnTo>
                    <a:pt x="948" y="553"/>
                  </a:lnTo>
                  <a:lnTo>
                    <a:pt x="958" y="557"/>
                  </a:lnTo>
                  <a:lnTo>
                    <a:pt x="976" y="559"/>
                  </a:lnTo>
                  <a:lnTo>
                    <a:pt x="981" y="555"/>
                  </a:lnTo>
                  <a:lnTo>
                    <a:pt x="987" y="548"/>
                  </a:lnTo>
                  <a:lnTo>
                    <a:pt x="989" y="544"/>
                  </a:lnTo>
                  <a:lnTo>
                    <a:pt x="991" y="542"/>
                  </a:lnTo>
                  <a:lnTo>
                    <a:pt x="999" y="549"/>
                  </a:lnTo>
                  <a:lnTo>
                    <a:pt x="1003" y="549"/>
                  </a:lnTo>
                  <a:lnTo>
                    <a:pt x="1001" y="551"/>
                  </a:lnTo>
                  <a:lnTo>
                    <a:pt x="999" y="553"/>
                  </a:lnTo>
                  <a:lnTo>
                    <a:pt x="1001" y="563"/>
                  </a:lnTo>
                  <a:lnTo>
                    <a:pt x="999" y="565"/>
                  </a:lnTo>
                  <a:lnTo>
                    <a:pt x="997" y="563"/>
                  </a:lnTo>
                  <a:lnTo>
                    <a:pt x="995" y="555"/>
                  </a:lnTo>
                  <a:lnTo>
                    <a:pt x="997" y="551"/>
                  </a:lnTo>
                  <a:lnTo>
                    <a:pt x="995" y="549"/>
                  </a:lnTo>
                  <a:lnTo>
                    <a:pt x="993" y="546"/>
                  </a:lnTo>
                  <a:lnTo>
                    <a:pt x="993" y="546"/>
                  </a:lnTo>
                  <a:lnTo>
                    <a:pt x="991" y="548"/>
                  </a:lnTo>
                  <a:lnTo>
                    <a:pt x="991" y="549"/>
                  </a:lnTo>
                  <a:lnTo>
                    <a:pt x="991" y="555"/>
                  </a:lnTo>
                  <a:lnTo>
                    <a:pt x="993" y="557"/>
                  </a:lnTo>
                  <a:lnTo>
                    <a:pt x="993" y="559"/>
                  </a:lnTo>
                  <a:lnTo>
                    <a:pt x="991" y="563"/>
                  </a:lnTo>
                  <a:lnTo>
                    <a:pt x="989" y="565"/>
                  </a:lnTo>
                  <a:lnTo>
                    <a:pt x="987" y="567"/>
                  </a:lnTo>
                  <a:lnTo>
                    <a:pt x="989" y="569"/>
                  </a:lnTo>
                  <a:lnTo>
                    <a:pt x="995" y="571"/>
                  </a:lnTo>
                  <a:lnTo>
                    <a:pt x="995" y="571"/>
                  </a:lnTo>
                  <a:lnTo>
                    <a:pt x="999" y="573"/>
                  </a:lnTo>
                  <a:lnTo>
                    <a:pt x="1001" y="573"/>
                  </a:lnTo>
                  <a:lnTo>
                    <a:pt x="1001" y="573"/>
                  </a:lnTo>
                  <a:lnTo>
                    <a:pt x="1001" y="575"/>
                  </a:lnTo>
                  <a:lnTo>
                    <a:pt x="1009" y="577"/>
                  </a:lnTo>
                  <a:lnTo>
                    <a:pt x="1016" y="583"/>
                  </a:lnTo>
                  <a:lnTo>
                    <a:pt x="1016" y="581"/>
                  </a:lnTo>
                  <a:lnTo>
                    <a:pt x="1016" y="579"/>
                  </a:lnTo>
                  <a:lnTo>
                    <a:pt x="1022" y="579"/>
                  </a:lnTo>
                  <a:lnTo>
                    <a:pt x="1024" y="577"/>
                  </a:lnTo>
                  <a:lnTo>
                    <a:pt x="1022" y="573"/>
                  </a:lnTo>
                  <a:lnTo>
                    <a:pt x="1022" y="569"/>
                  </a:lnTo>
                  <a:lnTo>
                    <a:pt x="1022" y="569"/>
                  </a:lnTo>
                  <a:lnTo>
                    <a:pt x="1024" y="569"/>
                  </a:lnTo>
                  <a:lnTo>
                    <a:pt x="1026" y="567"/>
                  </a:lnTo>
                  <a:lnTo>
                    <a:pt x="999" y="542"/>
                  </a:lnTo>
                  <a:lnTo>
                    <a:pt x="1001" y="542"/>
                  </a:lnTo>
                  <a:close/>
                  <a:moveTo>
                    <a:pt x="1256" y="717"/>
                  </a:moveTo>
                  <a:lnTo>
                    <a:pt x="1252" y="709"/>
                  </a:lnTo>
                  <a:lnTo>
                    <a:pt x="1248" y="688"/>
                  </a:lnTo>
                  <a:lnTo>
                    <a:pt x="1244" y="684"/>
                  </a:lnTo>
                  <a:lnTo>
                    <a:pt x="1236" y="682"/>
                  </a:lnTo>
                  <a:lnTo>
                    <a:pt x="1221" y="674"/>
                  </a:lnTo>
                  <a:lnTo>
                    <a:pt x="1203" y="672"/>
                  </a:lnTo>
                  <a:lnTo>
                    <a:pt x="1197" y="670"/>
                  </a:lnTo>
                  <a:lnTo>
                    <a:pt x="1192" y="664"/>
                  </a:lnTo>
                  <a:lnTo>
                    <a:pt x="1186" y="653"/>
                  </a:lnTo>
                  <a:lnTo>
                    <a:pt x="1180" y="651"/>
                  </a:lnTo>
                  <a:lnTo>
                    <a:pt x="1180" y="649"/>
                  </a:lnTo>
                  <a:lnTo>
                    <a:pt x="1180" y="647"/>
                  </a:lnTo>
                  <a:lnTo>
                    <a:pt x="1180" y="645"/>
                  </a:lnTo>
                  <a:lnTo>
                    <a:pt x="1166" y="627"/>
                  </a:lnTo>
                  <a:lnTo>
                    <a:pt x="1164" y="627"/>
                  </a:lnTo>
                  <a:lnTo>
                    <a:pt x="1127" y="583"/>
                  </a:lnTo>
                  <a:lnTo>
                    <a:pt x="1118" y="581"/>
                  </a:lnTo>
                  <a:lnTo>
                    <a:pt x="1116" y="577"/>
                  </a:lnTo>
                  <a:lnTo>
                    <a:pt x="1116" y="577"/>
                  </a:lnTo>
                  <a:lnTo>
                    <a:pt x="1114" y="571"/>
                  </a:lnTo>
                  <a:lnTo>
                    <a:pt x="1108" y="567"/>
                  </a:lnTo>
                  <a:lnTo>
                    <a:pt x="1098" y="553"/>
                  </a:lnTo>
                  <a:lnTo>
                    <a:pt x="1096" y="553"/>
                  </a:lnTo>
                  <a:lnTo>
                    <a:pt x="1087" y="542"/>
                  </a:lnTo>
                  <a:lnTo>
                    <a:pt x="1085" y="542"/>
                  </a:lnTo>
                  <a:lnTo>
                    <a:pt x="1077" y="551"/>
                  </a:lnTo>
                  <a:lnTo>
                    <a:pt x="1069" y="555"/>
                  </a:lnTo>
                  <a:lnTo>
                    <a:pt x="1067" y="557"/>
                  </a:lnTo>
                  <a:lnTo>
                    <a:pt x="1067" y="563"/>
                  </a:lnTo>
                  <a:lnTo>
                    <a:pt x="1067" y="565"/>
                  </a:lnTo>
                  <a:lnTo>
                    <a:pt x="1063" y="565"/>
                  </a:lnTo>
                  <a:lnTo>
                    <a:pt x="1063" y="569"/>
                  </a:lnTo>
                  <a:lnTo>
                    <a:pt x="1063" y="571"/>
                  </a:lnTo>
                  <a:lnTo>
                    <a:pt x="1063" y="575"/>
                  </a:lnTo>
                  <a:lnTo>
                    <a:pt x="1055" y="579"/>
                  </a:lnTo>
                  <a:lnTo>
                    <a:pt x="1050" y="585"/>
                  </a:lnTo>
                  <a:lnTo>
                    <a:pt x="1046" y="588"/>
                  </a:lnTo>
                  <a:lnTo>
                    <a:pt x="1044" y="587"/>
                  </a:lnTo>
                  <a:lnTo>
                    <a:pt x="1044" y="587"/>
                  </a:lnTo>
                  <a:lnTo>
                    <a:pt x="1036" y="575"/>
                  </a:lnTo>
                  <a:lnTo>
                    <a:pt x="1028" y="569"/>
                  </a:lnTo>
                  <a:lnTo>
                    <a:pt x="1026" y="571"/>
                  </a:lnTo>
                  <a:lnTo>
                    <a:pt x="1026" y="583"/>
                  </a:lnTo>
                  <a:lnTo>
                    <a:pt x="1028" y="587"/>
                  </a:lnTo>
                  <a:lnTo>
                    <a:pt x="1040" y="600"/>
                  </a:lnTo>
                  <a:lnTo>
                    <a:pt x="1042" y="598"/>
                  </a:lnTo>
                  <a:lnTo>
                    <a:pt x="1046" y="598"/>
                  </a:lnTo>
                  <a:lnTo>
                    <a:pt x="1044" y="604"/>
                  </a:lnTo>
                  <a:lnTo>
                    <a:pt x="1050" y="606"/>
                  </a:lnTo>
                  <a:lnTo>
                    <a:pt x="1053" y="608"/>
                  </a:lnTo>
                  <a:lnTo>
                    <a:pt x="1059" y="610"/>
                  </a:lnTo>
                  <a:lnTo>
                    <a:pt x="1069" y="616"/>
                  </a:lnTo>
                  <a:lnTo>
                    <a:pt x="1073" y="614"/>
                  </a:lnTo>
                  <a:lnTo>
                    <a:pt x="1073" y="610"/>
                  </a:lnTo>
                  <a:lnTo>
                    <a:pt x="1073" y="612"/>
                  </a:lnTo>
                  <a:lnTo>
                    <a:pt x="1077" y="610"/>
                  </a:lnTo>
                  <a:lnTo>
                    <a:pt x="1081" y="608"/>
                  </a:lnTo>
                  <a:lnTo>
                    <a:pt x="1079" y="602"/>
                  </a:lnTo>
                  <a:lnTo>
                    <a:pt x="1075" y="596"/>
                  </a:lnTo>
                  <a:lnTo>
                    <a:pt x="1073" y="596"/>
                  </a:lnTo>
                  <a:lnTo>
                    <a:pt x="1073" y="598"/>
                  </a:lnTo>
                  <a:lnTo>
                    <a:pt x="1071" y="596"/>
                  </a:lnTo>
                  <a:lnTo>
                    <a:pt x="1071" y="594"/>
                  </a:lnTo>
                  <a:lnTo>
                    <a:pt x="1065" y="592"/>
                  </a:lnTo>
                  <a:lnTo>
                    <a:pt x="1065" y="590"/>
                  </a:lnTo>
                  <a:lnTo>
                    <a:pt x="1065" y="588"/>
                  </a:lnTo>
                  <a:lnTo>
                    <a:pt x="1059" y="587"/>
                  </a:lnTo>
                  <a:lnTo>
                    <a:pt x="1055" y="588"/>
                  </a:lnTo>
                  <a:lnTo>
                    <a:pt x="1055" y="587"/>
                  </a:lnTo>
                  <a:lnTo>
                    <a:pt x="1057" y="587"/>
                  </a:lnTo>
                  <a:lnTo>
                    <a:pt x="1059" y="585"/>
                  </a:lnTo>
                  <a:lnTo>
                    <a:pt x="1057" y="583"/>
                  </a:lnTo>
                  <a:lnTo>
                    <a:pt x="1063" y="587"/>
                  </a:lnTo>
                  <a:lnTo>
                    <a:pt x="1063" y="585"/>
                  </a:lnTo>
                  <a:lnTo>
                    <a:pt x="1063" y="583"/>
                  </a:lnTo>
                  <a:lnTo>
                    <a:pt x="1065" y="583"/>
                  </a:lnTo>
                  <a:lnTo>
                    <a:pt x="1069" y="588"/>
                  </a:lnTo>
                  <a:lnTo>
                    <a:pt x="1073" y="590"/>
                  </a:lnTo>
                  <a:lnTo>
                    <a:pt x="1075" y="588"/>
                  </a:lnTo>
                  <a:lnTo>
                    <a:pt x="1075" y="583"/>
                  </a:lnTo>
                  <a:lnTo>
                    <a:pt x="1077" y="583"/>
                  </a:lnTo>
                  <a:lnTo>
                    <a:pt x="1079" y="585"/>
                  </a:lnTo>
                  <a:lnTo>
                    <a:pt x="1079" y="587"/>
                  </a:lnTo>
                  <a:lnTo>
                    <a:pt x="1079" y="590"/>
                  </a:lnTo>
                  <a:lnTo>
                    <a:pt x="1083" y="596"/>
                  </a:lnTo>
                  <a:lnTo>
                    <a:pt x="1087" y="598"/>
                  </a:lnTo>
                  <a:lnTo>
                    <a:pt x="1085" y="598"/>
                  </a:lnTo>
                  <a:lnTo>
                    <a:pt x="1085" y="606"/>
                  </a:lnTo>
                  <a:lnTo>
                    <a:pt x="1092" y="604"/>
                  </a:lnTo>
                  <a:lnTo>
                    <a:pt x="1092" y="600"/>
                  </a:lnTo>
                  <a:lnTo>
                    <a:pt x="1094" y="602"/>
                  </a:lnTo>
                  <a:lnTo>
                    <a:pt x="1098" y="612"/>
                  </a:lnTo>
                  <a:lnTo>
                    <a:pt x="1102" y="612"/>
                  </a:lnTo>
                  <a:lnTo>
                    <a:pt x="1104" y="604"/>
                  </a:lnTo>
                  <a:lnTo>
                    <a:pt x="1092" y="579"/>
                  </a:lnTo>
                  <a:lnTo>
                    <a:pt x="1092" y="577"/>
                  </a:lnTo>
                  <a:lnTo>
                    <a:pt x="1088" y="569"/>
                  </a:lnTo>
                  <a:lnTo>
                    <a:pt x="1090" y="571"/>
                  </a:lnTo>
                  <a:lnTo>
                    <a:pt x="1090" y="569"/>
                  </a:lnTo>
                  <a:lnTo>
                    <a:pt x="1088" y="563"/>
                  </a:lnTo>
                  <a:lnTo>
                    <a:pt x="1088" y="559"/>
                  </a:lnTo>
                  <a:lnTo>
                    <a:pt x="1102" y="587"/>
                  </a:lnTo>
                  <a:lnTo>
                    <a:pt x="1104" y="585"/>
                  </a:lnTo>
                  <a:lnTo>
                    <a:pt x="1106" y="590"/>
                  </a:lnTo>
                  <a:lnTo>
                    <a:pt x="1104" y="592"/>
                  </a:lnTo>
                  <a:lnTo>
                    <a:pt x="1112" y="602"/>
                  </a:lnTo>
                  <a:lnTo>
                    <a:pt x="1118" y="602"/>
                  </a:lnTo>
                  <a:lnTo>
                    <a:pt x="1125" y="608"/>
                  </a:lnTo>
                  <a:lnTo>
                    <a:pt x="1127" y="606"/>
                  </a:lnTo>
                  <a:lnTo>
                    <a:pt x="1127" y="606"/>
                  </a:lnTo>
                  <a:lnTo>
                    <a:pt x="1129" y="606"/>
                  </a:lnTo>
                  <a:lnTo>
                    <a:pt x="1129" y="610"/>
                  </a:lnTo>
                  <a:lnTo>
                    <a:pt x="1133" y="614"/>
                  </a:lnTo>
                  <a:lnTo>
                    <a:pt x="1135" y="616"/>
                  </a:lnTo>
                  <a:lnTo>
                    <a:pt x="1137" y="612"/>
                  </a:lnTo>
                  <a:lnTo>
                    <a:pt x="1137" y="608"/>
                  </a:lnTo>
                  <a:lnTo>
                    <a:pt x="1139" y="606"/>
                  </a:lnTo>
                  <a:lnTo>
                    <a:pt x="1141" y="606"/>
                  </a:lnTo>
                  <a:lnTo>
                    <a:pt x="1139" y="612"/>
                  </a:lnTo>
                  <a:lnTo>
                    <a:pt x="1141" y="614"/>
                  </a:lnTo>
                  <a:lnTo>
                    <a:pt x="1143" y="610"/>
                  </a:lnTo>
                  <a:lnTo>
                    <a:pt x="1145" y="612"/>
                  </a:lnTo>
                  <a:lnTo>
                    <a:pt x="1141" y="616"/>
                  </a:lnTo>
                  <a:lnTo>
                    <a:pt x="1139" y="616"/>
                  </a:lnTo>
                  <a:lnTo>
                    <a:pt x="1139" y="620"/>
                  </a:lnTo>
                  <a:lnTo>
                    <a:pt x="1141" y="624"/>
                  </a:lnTo>
                  <a:lnTo>
                    <a:pt x="1143" y="622"/>
                  </a:lnTo>
                  <a:lnTo>
                    <a:pt x="1143" y="618"/>
                  </a:lnTo>
                  <a:lnTo>
                    <a:pt x="1151" y="618"/>
                  </a:lnTo>
                  <a:lnTo>
                    <a:pt x="1153" y="618"/>
                  </a:lnTo>
                  <a:lnTo>
                    <a:pt x="1153" y="618"/>
                  </a:lnTo>
                  <a:lnTo>
                    <a:pt x="1147" y="618"/>
                  </a:lnTo>
                  <a:lnTo>
                    <a:pt x="1147" y="620"/>
                  </a:lnTo>
                  <a:lnTo>
                    <a:pt x="1147" y="624"/>
                  </a:lnTo>
                  <a:lnTo>
                    <a:pt x="1153" y="627"/>
                  </a:lnTo>
                  <a:lnTo>
                    <a:pt x="1155" y="627"/>
                  </a:lnTo>
                  <a:lnTo>
                    <a:pt x="1155" y="625"/>
                  </a:lnTo>
                  <a:lnTo>
                    <a:pt x="1157" y="627"/>
                  </a:lnTo>
                  <a:lnTo>
                    <a:pt x="1157" y="631"/>
                  </a:lnTo>
                  <a:lnTo>
                    <a:pt x="1160" y="633"/>
                  </a:lnTo>
                  <a:lnTo>
                    <a:pt x="1162" y="633"/>
                  </a:lnTo>
                  <a:lnTo>
                    <a:pt x="1159" y="633"/>
                  </a:lnTo>
                  <a:lnTo>
                    <a:pt x="1157" y="631"/>
                  </a:lnTo>
                  <a:lnTo>
                    <a:pt x="1145" y="627"/>
                  </a:lnTo>
                  <a:lnTo>
                    <a:pt x="1145" y="633"/>
                  </a:lnTo>
                  <a:lnTo>
                    <a:pt x="1147" y="633"/>
                  </a:lnTo>
                  <a:lnTo>
                    <a:pt x="1151" y="631"/>
                  </a:lnTo>
                  <a:lnTo>
                    <a:pt x="1151" y="633"/>
                  </a:lnTo>
                  <a:lnTo>
                    <a:pt x="1149" y="635"/>
                  </a:lnTo>
                  <a:lnTo>
                    <a:pt x="1151" y="637"/>
                  </a:lnTo>
                  <a:lnTo>
                    <a:pt x="1153" y="637"/>
                  </a:lnTo>
                  <a:lnTo>
                    <a:pt x="1153" y="639"/>
                  </a:lnTo>
                  <a:lnTo>
                    <a:pt x="1153" y="641"/>
                  </a:lnTo>
                  <a:lnTo>
                    <a:pt x="1153" y="641"/>
                  </a:lnTo>
                  <a:lnTo>
                    <a:pt x="1155" y="643"/>
                  </a:lnTo>
                  <a:lnTo>
                    <a:pt x="1160" y="641"/>
                  </a:lnTo>
                  <a:lnTo>
                    <a:pt x="1159" y="645"/>
                  </a:lnTo>
                  <a:lnTo>
                    <a:pt x="1153" y="645"/>
                  </a:lnTo>
                  <a:lnTo>
                    <a:pt x="1153" y="649"/>
                  </a:lnTo>
                  <a:lnTo>
                    <a:pt x="1153" y="649"/>
                  </a:lnTo>
                  <a:lnTo>
                    <a:pt x="1157" y="653"/>
                  </a:lnTo>
                  <a:lnTo>
                    <a:pt x="1159" y="651"/>
                  </a:lnTo>
                  <a:lnTo>
                    <a:pt x="1159" y="649"/>
                  </a:lnTo>
                  <a:lnTo>
                    <a:pt x="1160" y="649"/>
                  </a:lnTo>
                  <a:lnTo>
                    <a:pt x="1160" y="651"/>
                  </a:lnTo>
                  <a:lnTo>
                    <a:pt x="1162" y="653"/>
                  </a:lnTo>
                  <a:lnTo>
                    <a:pt x="1164" y="653"/>
                  </a:lnTo>
                  <a:lnTo>
                    <a:pt x="1166" y="653"/>
                  </a:lnTo>
                  <a:lnTo>
                    <a:pt x="1168" y="651"/>
                  </a:lnTo>
                  <a:lnTo>
                    <a:pt x="1170" y="651"/>
                  </a:lnTo>
                  <a:lnTo>
                    <a:pt x="1170" y="655"/>
                  </a:lnTo>
                  <a:lnTo>
                    <a:pt x="1172" y="657"/>
                  </a:lnTo>
                  <a:lnTo>
                    <a:pt x="1164" y="653"/>
                  </a:lnTo>
                  <a:lnTo>
                    <a:pt x="1166" y="655"/>
                  </a:lnTo>
                  <a:lnTo>
                    <a:pt x="1172" y="663"/>
                  </a:lnTo>
                  <a:lnTo>
                    <a:pt x="1178" y="661"/>
                  </a:lnTo>
                  <a:lnTo>
                    <a:pt x="1180" y="663"/>
                  </a:lnTo>
                  <a:lnTo>
                    <a:pt x="1180" y="664"/>
                  </a:lnTo>
                  <a:lnTo>
                    <a:pt x="1182" y="666"/>
                  </a:lnTo>
                  <a:lnTo>
                    <a:pt x="1186" y="666"/>
                  </a:lnTo>
                  <a:lnTo>
                    <a:pt x="1188" y="674"/>
                  </a:lnTo>
                  <a:lnTo>
                    <a:pt x="1192" y="678"/>
                  </a:lnTo>
                  <a:lnTo>
                    <a:pt x="1196" y="680"/>
                  </a:lnTo>
                  <a:lnTo>
                    <a:pt x="1199" y="682"/>
                  </a:lnTo>
                  <a:lnTo>
                    <a:pt x="1207" y="682"/>
                  </a:lnTo>
                  <a:lnTo>
                    <a:pt x="1207" y="684"/>
                  </a:lnTo>
                  <a:lnTo>
                    <a:pt x="1199" y="686"/>
                  </a:lnTo>
                  <a:lnTo>
                    <a:pt x="1197" y="688"/>
                  </a:lnTo>
                  <a:lnTo>
                    <a:pt x="1199" y="696"/>
                  </a:lnTo>
                  <a:lnTo>
                    <a:pt x="1199" y="703"/>
                  </a:lnTo>
                  <a:lnTo>
                    <a:pt x="1197" y="705"/>
                  </a:lnTo>
                  <a:lnTo>
                    <a:pt x="1196" y="705"/>
                  </a:lnTo>
                  <a:lnTo>
                    <a:pt x="1196" y="707"/>
                  </a:lnTo>
                  <a:lnTo>
                    <a:pt x="1197" y="711"/>
                  </a:lnTo>
                  <a:lnTo>
                    <a:pt x="1201" y="715"/>
                  </a:lnTo>
                  <a:lnTo>
                    <a:pt x="1203" y="713"/>
                  </a:lnTo>
                  <a:lnTo>
                    <a:pt x="1203" y="709"/>
                  </a:lnTo>
                  <a:lnTo>
                    <a:pt x="1203" y="711"/>
                  </a:lnTo>
                  <a:lnTo>
                    <a:pt x="1205" y="707"/>
                  </a:lnTo>
                  <a:lnTo>
                    <a:pt x="1205" y="705"/>
                  </a:lnTo>
                  <a:lnTo>
                    <a:pt x="1205" y="703"/>
                  </a:lnTo>
                  <a:lnTo>
                    <a:pt x="1205" y="701"/>
                  </a:lnTo>
                  <a:lnTo>
                    <a:pt x="1205" y="700"/>
                  </a:lnTo>
                  <a:lnTo>
                    <a:pt x="1207" y="698"/>
                  </a:lnTo>
                  <a:lnTo>
                    <a:pt x="1209" y="696"/>
                  </a:lnTo>
                  <a:lnTo>
                    <a:pt x="1213" y="696"/>
                  </a:lnTo>
                  <a:lnTo>
                    <a:pt x="1213" y="692"/>
                  </a:lnTo>
                  <a:lnTo>
                    <a:pt x="1215" y="692"/>
                  </a:lnTo>
                  <a:lnTo>
                    <a:pt x="1217" y="686"/>
                  </a:lnTo>
                  <a:lnTo>
                    <a:pt x="1219" y="686"/>
                  </a:lnTo>
                  <a:lnTo>
                    <a:pt x="1221" y="688"/>
                  </a:lnTo>
                  <a:lnTo>
                    <a:pt x="1221" y="690"/>
                  </a:lnTo>
                  <a:lnTo>
                    <a:pt x="1221" y="694"/>
                  </a:lnTo>
                  <a:lnTo>
                    <a:pt x="1221" y="692"/>
                  </a:lnTo>
                  <a:lnTo>
                    <a:pt x="1223" y="696"/>
                  </a:lnTo>
                  <a:lnTo>
                    <a:pt x="1229" y="701"/>
                  </a:lnTo>
                  <a:lnTo>
                    <a:pt x="1229" y="705"/>
                  </a:lnTo>
                  <a:lnTo>
                    <a:pt x="1231" y="709"/>
                  </a:lnTo>
                  <a:lnTo>
                    <a:pt x="1233" y="719"/>
                  </a:lnTo>
                  <a:lnTo>
                    <a:pt x="1234" y="719"/>
                  </a:lnTo>
                  <a:lnTo>
                    <a:pt x="1236" y="719"/>
                  </a:lnTo>
                  <a:lnTo>
                    <a:pt x="1236" y="717"/>
                  </a:lnTo>
                  <a:lnTo>
                    <a:pt x="1238" y="717"/>
                  </a:lnTo>
                  <a:lnTo>
                    <a:pt x="1242" y="725"/>
                  </a:lnTo>
                  <a:lnTo>
                    <a:pt x="1240" y="727"/>
                  </a:lnTo>
                  <a:lnTo>
                    <a:pt x="1240" y="729"/>
                  </a:lnTo>
                  <a:lnTo>
                    <a:pt x="1240" y="729"/>
                  </a:lnTo>
                  <a:lnTo>
                    <a:pt x="1238" y="731"/>
                  </a:lnTo>
                  <a:lnTo>
                    <a:pt x="1236" y="731"/>
                  </a:lnTo>
                  <a:lnTo>
                    <a:pt x="1234" y="733"/>
                  </a:lnTo>
                  <a:lnTo>
                    <a:pt x="1236" y="742"/>
                  </a:lnTo>
                  <a:lnTo>
                    <a:pt x="1238" y="742"/>
                  </a:lnTo>
                  <a:lnTo>
                    <a:pt x="1238" y="737"/>
                  </a:lnTo>
                  <a:lnTo>
                    <a:pt x="1240" y="740"/>
                  </a:lnTo>
                  <a:lnTo>
                    <a:pt x="1242" y="739"/>
                  </a:lnTo>
                  <a:lnTo>
                    <a:pt x="1244" y="737"/>
                  </a:lnTo>
                  <a:lnTo>
                    <a:pt x="1246" y="737"/>
                  </a:lnTo>
                  <a:lnTo>
                    <a:pt x="1250" y="727"/>
                  </a:lnTo>
                  <a:lnTo>
                    <a:pt x="1254" y="727"/>
                  </a:lnTo>
                  <a:lnTo>
                    <a:pt x="1254" y="723"/>
                  </a:lnTo>
                  <a:lnTo>
                    <a:pt x="1256" y="721"/>
                  </a:lnTo>
                  <a:lnTo>
                    <a:pt x="1256" y="717"/>
                  </a:lnTo>
                  <a:close/>
                  <a:moveTo>
                    <a:pt x="1215" y="815"/>
                  </a:moveTo>
                  <a:lnTo>
                    <a:pt x="1219" y="815"/>
                  </a:lnTo>
                  <a:lnTo>
                    <a:pt x="1223" y="816"/>
                  </a:lnTo>
                  <a:lnTo>
                    <a:pt x="1223" y="809"/>
                  </a:lnTo>
                  <a:lnTo>
                    <a:pt x="1225" y="781"/>
                  </a:lnTo>
                  <a:lnTo>
                    <a:pt x="1223" y="776"/>
                  </a:lnTo>
                  <a:lnTo>
                    <a:pt x="1221" y="776"/>
                  </a:lnTo>
                  <a:lnTo>
                    <a:pt x="1219" y="777"/>
                  </a:lnTo>
                  <a:lnTo>
                    <a:pt x="1215" y="781"/>
                  </a:lnTo>
                  <a:lnTo>
                    <a:pt x="1215" y="781"/>
                  </a:lnTo>
                  <a:lnTo>
                    <a:pt x="1215" y="787"/>
                  </a:lnTo>
                  <a:lnTo>
                    <a:pt x="1211" y="801"/>
                  </a:lnTo>
                  <a:lnTo>
                    <a:pt x="1207" y="801"/>
                  </a:lnTo>
                  <a:lnTo>
                    <a:pt x="1207" y="797"/>
                  </a:lnTo>
                  <a:lnTo>
                    <a:pt x="1203" y="799"/>
                  </a:lnTo>
                  <a:lnTo>
                    <a:pt x="1209" y="791"/>
                  </a:lnTo>
                  <a:lnTo>
                    <a:pt x="1211" y="791"/>
                  </a:lnTo>
                  <a:lnTo>
                    <a:pt x="1209" y="783"/>
                  </a:lnTo>
                  <a:lnTo>
                    <a:pt x="1207" y="779"/>
                  </a:lnTo>
                  <a:lnTo>
                    <a:pt x="1203" y="779"/>
                  </a:lnTo>
                  <a:lnTo>
                    <a:pt x="1201" y="783"/>
                  </a:lnTo>
                  <a:lnTo>
                    <a:pt x="1199" y="787"/>
                  </a:lnTo>
                  <a:lnTo>
                    <a:pt x="1199" y="779"/>
                  </a:lnTo>
                  <a:lnTo>
                    <a:pt x="1197" y="777"/>
                  </a:lnTo>
                  <a:lnTo>
                    <a:pt x="1188" y="779"/>
                  </a:lnTo>
                  <a:lnTo>
                    <a:pt x="1188" y="789"/>
                  </a:lnTo>
                  <a:lnTo>
                    <a:pt x="1192" y="789"/>
                  </a:lnTo>
                  <a:lnTo>
                    <a:pt x="1197" y="803"/>
                  </a:lnTo>
                  <a:lnTo>
                    <a:pt x="1205" y="807"/>
                  </a:lnTo>
                  <a:lnTo>
                    <a:pt x="1209" y="807"/>
                  </a:lnTo>
                  <a:lnTo>
                    <a:pt x="1211" y="811"/>
                  </a:lnTo>
                  <a:lnTo>
                    <a:pt x="1209" y="813"/>
                  </a:lnTo>
                  <a:lnTo>
                    <a:pt x="1207" y="811"/>
                  </a:lnTo>
                  <a:lnTo>
                    <a:pt x="1209" y="816"/>
                  </a:lnTo>
                  <a:lnTo>
                    <a:pt x="1213" y="818"/>
                  </a:lnTo>
                  <a:lnTo>
                    <a:pt x="1213" y="820"/>
                  </a:lnTo>
                  <a:lnTo>
                    <a:pt x="1215" y="815"/>
                  </a:lnTo>
                  <a:lnTo>
                    <a:pt x="1215" y="815"/>
                  </a:lnTo>
                  <a:close/>
                  <a:moveTo>
                    <a:pt x="1244" y="846"/>
                  </a:moveTo>
                  <a:lnTo>
                    <a:pt x="1240" y="846"/>
                  </a:lnTo>
                  <a:lnTo>
                    <a:pt x="1240" y="842"/>
                  </a:lnTo>
                  <a:lnTo>
                    <a:pt x="1233" y="842"/>
                  </a:lnTo>
                  <a:lnTo>
                    <a:pt x="1229" y="834"/>
                  </a:lnTo>
                  <a:lnTo>
                    <a:pt x="1231" y="834"/>
                  </a:lnTo>
                  <a:lnTo>
                    <a:pt x="1229" y="830"/>
                  </a:lnTo>
                  <a:lnTo>
                    <a:pt x="1231" y="828"/>
                  </a:lnTo>
                  <a:lnTo>
                    <a:pt x="1233" y="828"/>
                  </a:lnTo>
                  <a:lnTo>
                    <a:pt x="1234" y="826"/>
                  </a:lnTo>
                  <a:lnTo>
                    <a:pt x="1233" y="822"/>
                  </a:lnTo>
                  <a:lnTo>
                    <a:pt x="1227" y="822"/>
                  </a:lnTo>
                  <a:lnTo>
                    <a:pt x="1227" y="820"/>
                  </a:lnTo>
                  <a:lnTo>
                    <a:pt x="1233" y="818"/>
                  </a:lnTo>
                  <a:lnTo>
                    <a:pt x="1227" y="813"/>
                  </a:lnTo>
                  <a:lnTo>
                    <a:pt x="1227" y="813"/>
                  </a:lnTo>
                  <a:lnTo>
                    <a:pt x="1213" y="824"/>
                  </a:lnTo>
                  <a:lnTo>
                    <a:pt x="1219" y="824"/>
                  </a:lnTo>
                  <a:lnTo>
                    <a:pt x="1219" y="828"/>
                  </a:lnTo>
                  <a:lnTo>
                    <a:pt x="1217" y="830"/>
                  </a:lnTo>
                  <a:lnTo>
                    <a:pt x="1221" y="832"/>
                  </a:lnTo>
                  <a:lnTo>
                    <a:pt x="1223" y="828"/>
                  </a:lnTo>
                  <a:lnTo>
                    <a:pt x="1223" y="834"/>
                  </a:lnTo>
                  <a:lnTo>
                    <a:pt x="1225" y="838"/>
                  </a:lnTo>
                  <a:lnTo>
                    <a:pt x="1225" y="838"/>
                  </a:lnTo>
                  <a:lnTo>
                    <a:pt x="1234" y="846"/>
                  </a:lnTo>
                  <a:lnTo>
                    <a:pt x="1236" y="846"/>
                  </a:lnTo>
                  <a:lnTo>
                    <a:pt x="1236" y="848"/>
                  </a:lnTo>
                  <a:lnTo>
                    <a:pt x="1236" y="848"/>
                  </a:lnTo>
                  <a:lnTo>
                    <a:pt x="1236" y="850"/>
                  </a:lnTo>
                  <a:lnTo>
                    <a:pt x="1252" y="857"/>
                  </a:lnTo>
                  <a:lnTo>
                    <a:pt x="1252" y="857"/>
                  </a:lnTo>
                  <a:lnTo>
                    <a:pt x="1252" y="855"/>
                  </a:lnTo>
                  <a:lnTo>
                    <a:pt x="1244" y="846"/>
                  </a:lnTo>
                  <a:close/>
                </a:path>
              </a:pathLst>
            </a:custGeom>
            <a:solidFill>
              <a:schemeClr val="accent6">
                <a:lumMod val="75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2781358" y="3773581"/>
              <a:ext cx="191625" cy="315254"/>
            </a:xfrm>
            <a:custGeom>
              <a:avLst/>
              <a:gdLst/>
              <a:ahLst/>
              <a:cxnLst>
                <a:cxn ang="0">
                  <a:pos x="19" y="649"/>
                </a:cxn>
                <a:cxn ang="0">
                  <a:pos x="37" y="649"/>
                </a:cxn>
                <a:cxn ang="0">
                  <a:pos x="44" y="643"/>
                </a:cxn>
                <a:cxn ang="0">
                  <a:pos x="58" y="573"/>
                </a:cxn>
                <a:cxn ang="0">
                  <a:pos x="72" y="641"/>
                </a:cxn>
                <a:cxn ang="0">
                  <a:pos x="68" y="657"/>
                </a:cxn>
                <a:cxn ang="0">
                  <a:pos x="72" y="663"/>
                </a:cxn>
                <a:cxn ang="0">
                  <a:pos x="134" y="641"/>
                </a:cxn>
                <a:cxn ang="0">
                  <a:pos x="128" y="622"/>
                </a:cxn>
                <a:cxn ang="0">
                  <a:pos x="132" y="604"/>
                </a:cxn>
                <a:cxn ang="0">
                  <a:pos x="105" y="579"/>
                </a:cxn>
                <a:cxn ang="0">
                  <a:pos x="105" y="559"/>
                </a:cxn>
                <a:cxn ang="0">
                  <a:pos x="403" y="532"/>
                </a:cxn>
                <a:cxn ang="0">
                  <a:pos x="391" y="511"/>
                </a:cxn>
                <a:cxn ang="0">
                  <a:pos x="389" y="435"/>
                </a:cxn>
                <a:cxn ang="0">
                  <a:pos x="381" y="413"/>
                </a:cxn>
                <a:cxn ang="0">
                  <a:pos x="381" y="382"/>
                </a:cxn>
                <a:cxn ang="0">
                  <a:pos x="397" y="361"/>
                </a:cxn>
                <a:cxn ang="0">
                  <a:pos x="385" y="353"/>
                </a:cxn>
                <a:cxn ang="0">
                  <a:pos x="387" y="341"/>
                </a:cxn>
                <a:cxn ang="0">
                  <a:pos x="370" y="314"/>
                </a:cxn>
                <a:cxn ang="0">
                  <a:pos x="278" y="0"/>
                </a:cxn>
                <a:cxn ang="0">
                  <a:pos x="0" y="25"/>
                </a:cxn>
                <a:cxn ang="0">
                  <a:pos x="11" y="39"/>
                </a:cxn>
                <a:cxn ang="0">
                  <a:pos x="19" y="649"/>
                </a:cxn>
              </a:cxnLst>
              <a:rect l="0" t="0" r="r" b="b"/>
              <a:pathLst>
                <a:path w="403" h="663">
                  <a:moveTo>
                    <a:pt x="19" y="649"/>
                  </a:moveTo>
                  <a:lnTo>
                    <a:pt x="37" y="649"/>
                  </a:lnTo>
                  <a:lnTo>
                    <a:pt x="44" y="643"/>
                  </a:lnTo>
                  <a:lnTo>
                    <a:pt x="58" y="573"/>
                  </a:lnTo>
                  <a:lnTo>
                    <a:pt x="72" y="641"/>
                  </a:lnTo>
                  <a:lnTo>
                    <a:pt x="68" y="657"/>
                  </a:lnTo>
                  <a:lnTo>
                    <a:pt x="72" y="663"/>
                  </a:lnTo>
                  <a:lnTo>
                    <a:pt x="134" y="641"/>
                  </a:lnTo>
                  <a:lnTo>
                    <a:pt x="128" y="622"/>
                  </a:lnTo>
                  <a:lnTo>
                    <a:pt x="132" y="604"/>
                  </a:lnTo>
                  <a:lnTo>
                    <a:pt x="105" y="579"/>
                  </a:lnTo>
                  <a:lnTo>
                    <a:pt x="105" y="559"/>
                  </a:lnTo>
                  <a:lnTo>
                    <a:pt x="403" y="532"/>
                  </a:lnTo>
                  <a:lnTo>
                    <a:pt x="391" y="511"/>
                  </a:lnTo>
                  <a:lnTo>
                    <a:pt x="389" y="435"/>
                  </a:lnTo>
                  <a:lnTo>
                    <a:pt x="381" y="413"/>
                  </a:lnTo>
                  <a:lnTo>
                    <a:pt x="381" y="382"/>
                  </a:lnTo>
                  <a:lnTo>
                    <a:pt x="397" y="361"/>
                  </a:lnTo>
                  <a:lnTo>
                    <a:pt x="385" y="353"/>
                  </a:lnTo>
                  <a:lnTo>
                    <a:pt x="387" y="341"/>
                  </a:lnTo>
                  <a:lnTo>
                    <a:pt x="370" y="314"/>
                  </a:lnTo>
                  <a:lnTo>
                    <a:pt x="278" y="0"/>
                  </a:lnTo>
                  <a:lnTo>
                    <a:pt x="0" y="25"/>
                  </a:lnTo>
                  <a:lnTo>
                    <a:pt x="11" y="39"/>
                  </a:lnTo>
                  <a:lnTo>
                    <a:pt x="19" y="649"/>
                  </a:lnTo>
                  <a:close/>
                </a:path>
              </a:pathLst>
            </a:custGeom>
            <a:solidFill>
              <a:schemeClr val="accent6">
                <a:lumMod val="50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1200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4106572" y="8930013"/>
            <a:ext cx="2270891" cy="461665"/>
            <a:chOff x="3551362" y="3943571"/>
            <a:chExt cx="1336868" cy="461665"/>
          </a:xfrm>
        </p:grpSpPr>
        <p:sp>
          <p:nvSpPr>
            <p:cNvPr id="105" name="TextBox 104"/>
            <p:cNvSpPr txBox="1"/>
            <p:nvPr/>
          </p:nvSpPr>
          <p:spPr>
            <a:xfrm>
              <a:off x="3699708" y="3943571"/>
              <a:ext cx="11885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$100,000 – $1,000,000</a:t>
              </a:r>
              <a:endParaRPr lang="ro-RO" sz="12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3551362" y="3981798"/>
              <a:ext cx="159081" cy="107872"/>
            </a:xfrm>
            <a:prstGeom prst="roundRect">
              <a:avLst/>
            </a:prstGeom>
            <a:solidFill>
              <a:schemeClr val="accent6">
                <a:lumMod val="75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24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4085049" y="8564185"/>
            <a:ext cx="2270891" cy="461665"/>
            <a:chOff x="3551362" y="3759992"/>
            <a:chExt cx="1336868" cy="461665"/>
          </a:xfrm>
        </p:grpSpPr>
        <p:sp>
          <p:nvSpPr>
            <p:cNvPr id="108" name="Rounded Rectangle 107"/>
            <p:cNvSpPr/>
            <p:nvPr/>
          </p:nvSpPr>
          <p:spPr>
            <a:xfrm>
              <a:off x="3551362" y="3792297"/>
              <a:ext cx="159081" cy="107872"/>
            </a:xfrm>
            <a:prstGeom prst="roundRect">
              <a:avLst/>
            </a:prstGeom>
            <a:solidFill>
              <a:schemeClr val="accent6">
                <a:lumMod val="50000"/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24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3699708" y="3759992"/>
              <a:ext cx="11885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More than $1,000,000</a:t>
              </a:r>
              <a:endParaRPr lang="ro-RO" sz="12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4106572" y="9276658"/>
            <a:ext cx="2270891" cy="276999"/>
            <a:chOff x="3551362" y="4133072"/>
            <a:chExt cx="1336868" cy="276999"/>
          </a:xfrm>
        </p:grpSpPr>
        <p:sp>
          <p:nvSpPr>
            <p:cNvPr id="111" name="TextBox 110"/>
            <p:cNvSpPr txBox="1"/>
            <p:nvPr/>
          </p:nvSpPr>
          <p:spPr>
            <a:xfrm>
              <a:off x="3699708" y="4133072"/>
              <a:ext cx="11885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 – $100,000</a:t>
              </a:r>
              <a:endParaRPr lang="ro-RO" sz="12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3551362" y="4165376"/>
              <a:ext cx="159081" cy="107872"/>
            </a:xfrm>
            <a:prstGeom prst="roundRect">
              <a:avLst/>
            </a:prstGeom>
            <a:solidFill>
              <a:schemeClr val="accent6">
                <a:alpha val="50000"/>
              </a:schemeClr>
            </a:solidFill>
            <a:ln w="3175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ro-RO" sz="24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6798" y="7341630"/>
            <a:ext cx="6455461" cy="400110"/>
            <a:chOff x="6798" y="7341630"/>
            <a:chExt cx="6455461" cy="400110"/>
          </a:xfrm>
        </p:grpSpPr>
        <p:sp>
          <p:nvSpPr>
            <p:cNvPr id="113" name="Rectangle 112"/>
            <p:cNvSpPr/>
            <p:nvPr/>
          </p:nvSpPr>
          <p:spPr>
            <a:xfrm>
              <a:off x="6798" y="7358440"/>
              <a:ext cx="6394002" cy="382184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61459" y="7341630"/>
              <a:ext cx="640080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Sales by State</a:t>
              </a:r>
              <a:endPara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198822" y="10773627"/>
            <a:ext cx="6003157" cy="1978082"/>
            <a:chOff x="125059" y="10773627"/>
            <a:chExt cx="6003157" cy="1978082"/>
          </a:xfrm>
        </p:grpSpPr>
        <p:sp>
          <p:nvSpPr>
            <p:cNvPr id="115" name="Rounded Rectangle 114"/>
            <p:cNvSpPr/>
            <p:nvPr/>
          </p:nvSpPr>
          <p:spPr>
            <a:xfrm>
              <a:off x="125059" y="11222784"/>
              <a:ext cx="5970941" cy="1528925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  <a:alpha val="5000"/>
              </a:schemeClr>
            </a:solidFill>
            <a:ln w="3175">
              <a:solidFill>
                <a:schemeClr val="bg1">
                  <a:alpha val="20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graphicFrame>
          <p:nvGraphicFramePr>
            <p:cNvPr id="116" name="Chart 115"/>
            <p:cNvGraphicFramePr/>
            <p:nvPr>
              <p:extLst>
                <p:ext uri="{D42A27DB-BD31-4B8C-83A1-F6EECF244321}">
                  <p14:modId xmlns:p14="http://schemas.microsoft.com/office/powerpoint/2010/main" val="2408689534"/>
                </p:ext>
              </p:extLst>
            </p:nvPr>
          </p:nvGraphicFramePr>
          <p:xfrm>
            <a:off x="157889" y="11268653"/>
            <a:ext cx="1587331" cy="14257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graphicFrame>
          <p:nvGraphicFramePr>
            <p:cNvPr id="117" name="Chart 116"/>
            <p:cNvGraphicFramePr/>
            <p:nvPr>
              <p:extLst>
                <p:ext uri="{D42A27DB-BD31-4B8C-83A1-F6EECF244321}">
                  <p14:modId xmlns:p14="http://schemas.microsoft.com/office/powerpoint/2010/main" val="164947661"/>
                </p:ext>
              </p:extLst>
            </p:nvPr>
          </p:nvGraphicFramePr>
          <p:xfrm>
            <a:off x="1618888" y="11268653"/>
            <a:ext cx="1587331" cy="14257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graphicFrame>
          <p:nvGraphicFramePr>
            <p:cNvPr id="118" name="Chart 117"/>
            <p:cNvGraphicFramePr/>
            <p:nvPr>
              <p:extLst>
                <p:ext uri="{D42A27DB-BD31-4B8C-83A1-F6EECF244321}">
                  <p14:modId xmlns:p14="http://schemas.microsoft.com/office/powerpoint/2010/main" val="3316351091"/>
                </p:ext>
              </p:extLst>
            </p:nvPr>
          </p:nvGraphicFramePr>
          <p:xfrm>
            <a:off x="3079886" y="11268653"/>
            <a:ext cx="1587331" cy="14257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  <p:graphicFrame>
          <p:nvGraphicFramePr>
            <p:cNvPr id="119" name="Chart 118"/>
            <p:cNvGraphicFramePr/>
            <p:nvPr>
              <p:extLst>
                <p:ext uri="{D42A27DB-BD31-4B8C-83A1-F6EECF244321}">
                  <p14:modId xmlns:p14="http://schemas.microsoft.com/office/powerpoint/2010/main" val="3190772966"/>
                </p:ext>
              </p:extLst>
            </p:nvPr>
          </p:nvGraphicFramePr>
          <p:xfrm>
            <a:off x="4540885" y="11268653"/>
            <a:ext cx="1587331" cy="14257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  <p:grpSp>
          <p:nvGrpSpPr>
            <p:cNvPr id="124" name="Group 123"/>
            <p:cNvGrpSpPr/>
            <p:nvPr/>
          </p:nvGrpSpPr>
          <p:grpSpPr>
            <a:xfrm>
              <a:off x="4779265" y="10773629"/>
              <a:ext cx="1027595" cy="501068"/>
              <a:chOff x="5626034" y="1256226"/>
              <a:chExt cx="1148731" cy="841495"/>
            </a:xfrm>
          </p:grpSpPr>
          <p:sp>
            <p:nvSpPr>
              <p:cNvPr id="125" name="Pentagon 124"/>
              <p:cNvSpPr/>
              <p:nvPr/>
            </p:nvSpPr>
            <p:spPr>
              <a:xfrm rot="5400000">
                <a:off x="5779652" y="1102608"/>
                <a:ext cx="841495" cy="1148731"/>
              </a:xfrm>
              <a:prstGeom prst="homePlate">
                <a:avLst/>
              </a:prstGeom>
              <a:gradFill>
                <a:gsLst>
                  <a:gs pos="0">
                    <a:schemeClr val="tx1">
                      <a:lumMod val="95000"/>
                      <a:lumOff val="5000"/>
                      <a:alpha val="30000"/>
                    </a:schemeClr>
                  </a:gs>
                  <a:gs pos="100000">
                    <a:schemeClr val="tx1">
                      <a:lumMod val="65000"/>
                      <a:lumOff val="35000"/>
                      <a:alpha val="30000"/>
                    </a:schemeClr>
                  </a:gs>
                </a:gsLst>
                <a:lin ang="16200000" scaled="0"/>
              </a:gradFill>
              <a:ln w="3175">
                <a:solidFill>
                  <a:schemeClr val="bg1"/>
                </a:solidFill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sz="12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5657070" y="1284081"/>
                <a:ext cx="1086658" cy="309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Alfalfa</a:t>
                </a:r>
                <a:endParaRPr lang="ro-RO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27" name="Group 126"/>
            <p:cNvGrpSpPr/>
            <p:nvPr/>
          </p:nvGrpSpPr>
          <p:grpSpPr>
            <a:xfrm>
              <a:off x="3325266" y="10773631"/>
              <a:ext cx="1027595" cy="501067"/>
              <a:chOff x="4000634" y="1256228"/>
              <a:chExt cx="1148731" cy="841494"/>
            </a:xfrm>
          </p:grpSpPr>
          <p:sp>
            <p:nvSpPr>
              <p:cNvPr id="128" name="Pentagon 127"/>
              <p:cNvSpPr/>
              <p:nvPr/>
            </p:nvSpPr>
            <p:spPr>
              <a:xfrm rot="5400000">
                <a:off x="4154253" y="1102609"/>
                <a:ext cx="841494" cy="1148731"/>
              </a:xfrm>
              <a:prstGeom prst="homePlate">
                <a:avLst/>
              </a:prstGeom>
              <a:gradFill>
                <a:gsLst>
                  <a:gs pos="0">
                    <a:schemeClr val="tx1">
                      <a:lumMod val="95000"/>
                      <a:lumOff val="5000"/>
                      <a:alpha val="30000"/>
                    </a:schemeClr>
                  </a:gs>
                  <a:gs pos="100000">
                    <a:schemeClr val="tx1">
                      <a:lumMod val="65000"/>
                      <a:lumOff val="35000"/>
                      <a:alpha val="30000"/>
                    </a:schemeClr>
                  </a:gs>
                </a:gsLst>
                <a:lin ang="16200000" scaled="0"/>
              </a:gradFill>
              <a:ln w="3175">
                <a:solidFill>
                  <a:schemeClr val="bg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sz="12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4031671" y="1284081"/>
                <a:ext cx="1086658" cy="309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Sage</a:t>
                </a:r>
                <a:endParaRPr lang="ro-RO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1862668" y="10773627"/>
              <a:ext cx="1027595" cy="501069"/>
              <a:chOff x="2365621" y="1256224"/>
              <a:chExt cx="1148731" cy="841497"/>
            </a:xfrm>
          </p:grpSpPr>
          <p:sp>
            <p:nvSpPr>
              <p:cNvPr id="131" name="Pentagon 130"/>
              <p:cNvSpPr/>
              <p:nvPr/>
            </p:nvSpPr>
            <p:spPr>
              <a:xfrm rot="5400000">
                <a:off x="2519238" y="1102607"/>
                <a:ext cx="841497" cy="1148731"/>
              </a:xfrm>
              <a:prstGeom prst="homePlate">
                <a:avLst/>
              </a:prstGeom>
              <a:gradFill>
                <a:gsLst>
                  <a:gs pos="0">
                    <a:schemeClr val="tx1">
                      <a:lumMod val="95000"/>
                      <a:lumOff val="5000"/>
                      <a:alpha val="30000"/>
                    </a:schemeClr>
                  </a:gs>
                  <a:gs pos="100000">
                    <a:schemeClr val="tx1">
                      <a:lumMod val="65000"/>
                      <a:lumOff val="35000"/>
                      <a:alpha val="30000"/>
                    </a:schemeClr>
                  </a:gs>
                </a:gsLst>
                <a:lin ang="16200000" scaled="0"/>
              </a:gradFill>
              <a:ln w="3175">
                <a:solidFill>
                  <a:schemeClr val="bg1"/>
                </a:solidFill>
              </a:ln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sz="12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2396657" y="1284081"/>
                <a:ext cx="1086658" cy="309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Tupelo</a:t>
                </a:r>
                <a:endParaRPr lang="ro-RO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>
              <a:off x="396859" y="10773628"/>
              <a:ext cx="1027595" cy="501070"/>
              <a:chOff x="726328" y="1256224"/>
              <a:chExt cx="1148731" cy="841498"/>
            </a:xfrm>
          </p:grpSpPr>
          <p:sp>
            <p:nvSpPr>
              <p:cNvPr id="134" name="Pentagon 133"/>
              <p:cNvSpPr/>
              <p:nvPr/>
            </p:nvSpPr>
            <p:spPr>
              <a:xfrm rot="5400000">
                <a:off x="879945" y="1102607"/>
                <a:ext cx="841498" cy="1148731"/>
              </a:xfrm>
              <a:prstGeom prst="homePlate">
                <a:avLst/>
              </a:prstGeom>
              <a:gradFill>
                <a:gsLst>
                  <a:gs pos="0">
                    <a:schemeClr val="tx1">
                      <a:lumMod val="95000"/>
                      <a:lumOff val="5000"/>
                      <a:alpha val="30000"/>
                    </a:schemeClr>
                  </a:gs>
                  <a:gs pos="100000">
                    <a:schemeClr val="tx1">
                      <a:lumMod val="65000"/>
                      <a:lumOff val="35000"/>
                      <a:alpha val="30000"/>
                    </a:schemeClr>
                  </a:gs>
                </a:gsLst>
                <a:lin ang="16200000" scaled="0"/>
              </a:gradFill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o-RO" sz="12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757365" y="1284081"/>
                <a:ext cx="1086658" cy="309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Clover</a:t>
                </a:r>
                <a:endParaRPr lang="ro-RO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36" name="Oval 135"/>
            <p:cNvSpPr/>
            <p:nvPr/>
          </p:nvSpPr>
          <p:spPr>
            <a:xfrm>
              <a:off x="619820" y="11701742"/>
              <a:ext cx="568038" cy="568038"/>
            </a:xfrm>
            <a:prstGeom prst="ellipse">
              <a:avLst/>
            </a:prstGeom>
            <a:solidFill>
              <a:schemeClr val="bg1">
                <a:lumMod val="65000"/>
                <a:alpha val="14000"/>
              </a:schemeClr>
            </a:solidFill>
            <a:ln w="3175">
              <a:solidFill>
                <a:schemeClr val="bg1">
                  <a:lumMod val="8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137" name="Oval 136"/>
            <p:cNvSpPr/>
            <p:nvPr/>
          </p:nvSpPr>
          <p:spPr>
            <a:xfrm>
              <a:off x="2092503" y="11701742"/>
              <a:ext cx="568038" cy="568038"/>
            </a:xfrm>
            <a:prstGeom prst="ellipse">
              <a:avLst/>
            </a:prstGeom>
            <a:solidFill>
              <a:schemeClr val="bg1">
                <a:lumMod val="65000"/>
                <a:alpha val="14000"/>
              </a:schemeClr>
            </a:solidFill>
            <a:ln w="3175">
              <a:solidFill>
                <a:schemeClr val="bg1">
                  <a:lumMod val="8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138" name="Oval 137"/>
            <p:cNvSpPr/>
            <p:nvPr/>
          </p:nvSpPr>
          <p:spPr>
            <a:xfrm>
              <a:off x="3552362" y="11701742"/>
              <a:ext cx="568038" cy="568038"/>
            </a:xfrm>
            <a:prstGeom prst="ellipse">
              <a:avLst/>
            </a:prstGeom>
            <a:solidFill>
              <a:schemeClr val="bg1">
                <a:lumMod val="65000"/>
                <a:alpha val="14000"/>
              </a:schemeClr>
            </a:solidFill>
            <a:ln w="3175">
              <a:solidFill>
                <a:schemeClr val="bg1">
                  <a:lumMod val="8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139" name="Oval 138"/>
            <p:cNvSpPr/>
            <p:nvPr/>
          </p:nvSpPr>
          <p:spPr>
            <a:xfrm>
              <a:off x="5005403" y="11701742"/>
              <a:ext cx="568038" cy="568038"/>
            </a:xfrm>
            <a:prstGeom prst="ellipse">
              <a:avLst/>
            </a:prstGeom>
            <a:solidFill>
              <a:schemeClr val="bg1">
                <a:lumMod val="65000"/>
                <a:alpha val="14000"/>
              </a:schemeClr>
            </a:solidFill>
            <a:ln w="3175">
              <a:solidFill>
                <a:schemeClr val="bg1">
                  <a:lumMod val="8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3311" y="10377095"/>
            <a:ext cx="6455461" cy="400110"/>
            <a:chOff x="6798" y="7341630"/>
            <a:chExt cx="6455461" cy="400110"/>
          </a:xfrm>
        </p:grpSpPr>
        <p:sp>
          <p:nvSpPr>
            <p:cNvPr id="143" name="Rectangle 142"/>
            <p:cNvSpPr/>
            <p:nvPr/>
          </p:nvSpPr>
          <p:spPr>
            <a:xfrm>
              <a:off x="6798" y="7358440"/>
              <a:ext cx="6394002" cy="382184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61459" y="7341630"/>
              <a:ext cx="640080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Product Showcase</a:t>
              </a:r>
              <a:endPara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6551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</TotalTime>
  <Words>251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</vt:lpstr>
      <vt:lpstr>Calibri</vt:lpstr>
      <vt:lpstr>Calibri Light</vt:lpstr>
      <vt:lpstr>Pacifico</vt:lpstr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Sue</dc:creator>
  <cp:lastModifiedBy>Valerie Sue</cp:lastModifiedBy>
  <cp:revision>14</cp:revision>
  <dcterms:created xsi:type="dcterms:W3CDTF">2015-01-08T23:35:16Z</dcterms:created>
  <dcterms:modified xsi:type="dcterms:W3CDTF">2015-09-27T20:00:04Z</dcterms:modified>
</cp:coreProperties>
</file>