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85" r:id="rId2"/>
    <p:sldId id="286" r:id="rId3"/>
    <p:sldId id="289" r:id="rId4"/>
    <p:sldId id="293" r:id="rId5"/>
    <p:sldId id="296" r:id="rId6"/>
    <p:sldId id="363" r:id="rId7"/>
    <p:sldId id="314" r:id="rId8"/>
    <p:sldId id="373" r:id="rId9"/>
    <p:sldId id="315" r:id="rId10"/>
    <p:sldId id="308" r:id="rId11"/>
    <p:sldId id="346" r:id="rId12"/>
    <p:sldId id="333" r:id="rId13"/>
    <p:sldId id="334" r:id="rId14"/>
    <p:sldId id="348" r:id="rId15"/>
    <p:sldId id="350" r:id="rId1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4DE"/>
    <a:srgbClr val="0000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0" autoAdjust="0"/>
    <p:restoredTop sz="98182" autoAdjust="0"/>
  </p:normalViewPr>
  <p:slideViewPr>
    <p:cSldViewPr snapToGrid="0">
      <p:cViewPr>
        <p:scale>
          <a:sx n="90" d="100"/>
          <a:sy n="90" d="100"/>
        </p:scale>
        <p:origin x="-450" y="-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47D5FD6-04B9-4C70-AA19-61C55922EC1F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C8D4754C-A886-4FE5-8B05-BF0FD92EAE2B}">
      <dgm:prSet phldrT="[Text]"/>
      <dgm:spPr>
        <a:solidFill>
          <a:srgbClr val="00A4DE"/>
        </a:solidFill>
      </dgm:spPr>
      <dgm:t>
        <a:bodyPr/>
        <a:lstStyle/>
        <a:p>
          <a:r>
            <a:rPr lang="en-US" b="1" dirty="0" smtClean="0"/>
            <a:t>Document your research decisions </a:t>
          </a:r>
          <a:endParaRPr lang="en-GB" dirty="0"/>
        </a:p>
      </dgm:t>
    </dgm:pt>
    <dgm:pt modelId="{EC562329-8B30-4194-B974-5CF287E91626}" type="parTrans" cxnId="{5C221A75-38BE-4C5B-B749-E3AAF6BD4DF4}">
      <dgm:prSet/>
      <dgm:spPr/>
      <dgm:t>
        <a:bodyPr/>
        <a:lstStyle/>
        <a:p>
          <a:endParaRPr lang="en-GB"/>
        </a:p>
      </dgm:t>
    </dgm:pt>
    <dgm:pt modelId="{26F6BB7F-595A-4B31-A84B-AD03024F34AB}" type="sibTrans" cxnId="{5C221A75-38BE-4C5B-B749-E3AAF6BD4DF4}">
      <dgm:prSet/>
      <dgm:spPr/>
      <dgm:t>
        <a:bodyPr/>
        <a:lstStyle/>
        <a:p>
          <a:endParaRPr lang="en-GB"/>
        </a:p>
      </dgm:t>
    </dgm:pt>
    <dgm:pt modelId="{EF6B452C-10BD-4632-834C-A003A7EA0751}">
      <dgm:prSet phldrT="[Text]"/>
      <dgm:spPr>
        <a:solidFill>
          <a:srgbClr val="00A4DE"/>
        </a:solidFill>
      </dgm:spPr>
      <dgm:t>
        <a:bodyPr/>
        <a:lstStyle/>
        <a:p>
          <a:r>
            <a:rPr lang="en-US" b="1" dirty="0" smtClean="0"/>
            <a:t>Establish a planned timeline</a:t>
          </a:r>
          <a:endParaRPr lang="en-GB" dirty="0"/>
        </a:p>
      </dgm:t>
    </dgm:pt>
    <dgm:pt modelId="{7817CC7F-DAA8-488E-9C2A-F4FD5B0F093B}" type="parTrans" cxnId="{3ABF1323-244D-427B-9110-97A9A1BD6F42}">
      <dgm:prSet/>
      <dgm:spPr/>
      <dgm:t>
        <a:bodyPr/>
        <a:lstStyle/>
        <a:p>
          <a:endParaRPr lang="en-GB"/>
        </a:p>
      </dgm:t>
    </dgm:pt>
    <dgm:pt modelId="{C2314360-7367-4F28-9317-E13733FF4008}" type="sibTrans" cxnId="{3ABF1323-244D-427B-9110-97A9A1BD6F42}">
      <dgm:prSet/>
      <dgm:spPr/>
      <dgm:t>
        <a:bodyPr/>
        <a:lstStyle/>
        <a:p>
          <a:endParaRPr lang="en-GB"/>
        </a:p>
      </dgm:t>
    </dgm:pt>
    <dgm:pt modelId="{2E439B0C-65B1-4C61-B6A2-94650CD6DC78}">
      <dgm:prSet phldrT="[Text]"/>
      <dgm:spPr>
        <a:solidFill>
          <a:srgbClr val="00A4DE"/>
        </a:solidFill>
      </dgm:spPr>
      <dgm:t>
        <a:bodyPr/>
        <a:lstStyle/>
        <a:p>
          <a:r>
            <a:rPr lang="en-US" b="1" dirty="0" smtClean="0"/>
            <a:t>Organizing, storing and arranging data</a:t>
          </a:r>
          <a:endParaRPr lang="en-GB" dirty="0"/>
        </a:p>
      </dgm:t>
    </dgm:pt>
    <dgm:pt modelId="{0DDB3C63-1415-4D24-91F4-7E27F3166922}" type="parTrans" cxnId="{27537641-B587-43BE-8223-24A3AAB623E2}">
      <dgm:prSet/>
      <dgm:spPr/>
      <dgm:t>
        <a:bodyPr/>
        <a:lstStyle/>
        <a:p>
          <a:endParaRPr lang="en-GB"/>
        </a:p>
      </dgm:t>
    </dgm:pt>
    <dgm:pt modelId="{7842C289-C3B6-415F-B5E0-DC048097AF7D}" type="sibTrans" cxnId="{27537641-B587-43BE-8223-24A3AAB623E2}">
      <dgm:prSet/>
      <dgm:spPr/>
      <dgm:t>
        <a:bodyPr/>
        <a:lstStyle/>
        <a:p>
          <a:endParaRPr lang="en-GB"/>
        </a:p>
      </dgm:t>
    </dgm:pt>
    <dgm:pt modelId="{7AD4CCE2-331E-409D-AB16-14870AF7D365}">
      <dgm:prSet/>
      <dgm:spPr>
        <a:solidFill>
          <a:srgbClr val="00A4DE"/>
        </a:solidFill>
      </dgm:spPr>
      <dgm:t>
        <a:bodyPr/>
        <a:lstStyle/>
        <a:p>
          <a:r>
            <a:rPr lang="en-US" b="1" dirty="0" smtClean="0"/>
            <a:t>Prepare data for analysis</a:t>
          </a:r>
          <a:endParaRPr lang="en-GB" dirty="0"/>
        </a:p>
      </dgm:t>
    </dgm:pt>
    <dgm:pt modelId="{4AF276E7-EA5A-49EB-933C-B5C957371D33}" type="parTrans" cxnId="{45075A5A-C146-4EAF-85CA-59D339C7DAE3}">
      <dgm:prSet/>
      <dgm:spPr/>
      <dgm:t>
        <a:bodyPr/>
        <a:lstStyle/>
        <a:p>
          <a:endParaRPr lang="en-GB"/>
        </a:p>
      </dgm:t>
    </dgm:pt>
    <dgm:pt modelId="{19538AD9-367E-4320-B528-94EED5FAE5A4}" type="sibTrans" cxnId="{45075A5A-C146-4EAF-85CA-59D339C7DAE3}">
      <dgm:prSet/>
      <dgm:spPr/>
      <dgm:t>
        <a:bodyPr/>
        <a:lstStyle/>
        <a:p>
          <a:endParaRPr lang="en-GB"/>
        </a:p>
      </dgm:t>
    </dgm:pt>
    <dgm:pt modelId="{5C441F58-00BE-4D02-87CE-92B997C06600}">
      <dgm:prSet/>
      <dgm:spPr>
        <a:solidFill>
          <a:srgbClr val="00A4DE"/>
        </a:solidFill>
      </dgm:spPr>
      <dgm:t>
        <a:bodyPr/>
        <a:lstStyle/>
        <a:p>
          <a:r>
            <a:rPr lang="en-US" b="1" dirty="0" smtClean="0"/>
            <a:t>Compile and check data</a:t>
          </a:r>
          <a:endParaRPr lang="en-GB" dirty="0"/>
        </a:p>
      </dgm:t>
    </dgm:pt>
    <dgm:pt modelId="{4679FB8A-69D7-40C1-AF31-E534287CB914}" type="parTrans" cxnId="{0204ABA2-2F3D-454F-8594-7DCBCBEC7B1D}">
      <dgm:prSet/>
      <dgm:spPr/>
      <dgm:t>
        <a:bodyPr/>
        <a:lstStyle/>
        <a:p>
          <a:endParaRPr lang="en-GB"/>
        </a:p>
      </dgm:t>
    </dgm:pt>
    <dgm:pt modelId="{223752EB-85F1-4760-B148-4C1B82C8E939}" type="sibTrans" cxnId="{0204ABA2-2F3D-454F-8594-7DCBCBEC7B1D}">
      <dgm:prSet/>
      <dgm:spPr/>
      <dgm:t>
        <a:bodyPr/>
        <a:lstStyle/>
        <a:p>
          <a:endParaRPr lang="en-GB"/>
        </a:p>
      </dgm:t>
    </dgm:pt>
    <dgm:pt modelId="{85A6BE33-D435-451C-A071-AC1ECF9340C6}" type="pres">
      <dgm:prSet presAssocID="{847D5FD6-04B9-4C70-AA19-61C55922EC1F}" presName="CompostProcess" presStyleCnt="0">
        <dgm:presLayoutVars>
          <dgm:dir/>
          <dgm:resizeHandles val="exact"/>
        </dgm:presLayoutVars>
      </dgm:prSet>
      <dgm:spPr/>
    </dgm:pt>
    <dgm:pt modelId="{EE234366-1E4A-4746-B67B-31C3A971D69B}" type="pres">
      <dgm:prSet presAssocID="{847D5FD6-04B9-4C70-AA19-61C55922EC1F}" presName="arrow" presStyleLbl="bgShp" presStyleIdx="0" presStyleCnt="1" custLinFactNeighborX="-1068" custLinFactNeighborY="1304"/>
      <dgm:spPr>
        <a:solidFill>
          <a:schemeClr val="bg1">
            <a:lumMod val="75000"/>
          </a:schemeClr>
        </a:solidFill>
      </dgm:spPr>
    </dgm:pt>
    <dgm:pt modelId="{CA8EFD5A-CF37-4182-82C6-43EA0EFAEC1D}" type="pres">
      <dgm:prSet presAssocID="{847D5FD6-04B9-4C70-AA19-61C55922EC1F}" presName="linearProcess" presStyleCnt="0"/>
      <dgm:spPr/>
    </dgm:pt>
    <dgm:pt modelId="{EA7B16E0-1B0A-493C-A6E4-D596A64D6064}" type="pres">
      <dgm:prSet presAssocID="{C8D4754C-A886-4FE5-8B05-BF0FD92EAE2B}" presName="textNode" presStyleLbl="node1" presStyleIdx="0" presStyleCnt="5" custScaleX="99219" custScaleY="92122" custLinFactX="28804" custLinFactNeighborX="100000" custLinFactNeighborY="-5265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4C469EE-EAD1-4335-956B-C4160C4E3C70}" type="pres">
      <dgm:prSet presAssocID="{26F6BB7F-595A-4B31-A84B-AD03024F34AB}" presName="sibTrans" presStyleCnt="0"/>
      <dgm:spPr/>
    </dgm:pt>
    <dgm:pt modelId="{89ED5A46-DA8F-49B0-B3A5-136A4D2E7992}" type="pres">
      <dgm:prSet presAssocID="{EF6B452C-10BD-4632-834C-A003A7EA0751}" presName="textNode" presStyleLbl="node1" presStyleIdx="1" presStyleCnt="5" custScaleX="91842" custScaleY="89807" custLinFactX="-63003" custLinFactNeighborX="-100000" custLinFactNeighborY="4037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2ADF87E-5B68-4853-B825-140B1016649C}" type="pres">
      <dgm:prSet presAssocID="{C2314360-7367-4F28-9317-E13733FF4008}" presName="sibTrans" presStyleCnt="0"/>
      <dgm:spPr/>
    </dgm:pt>
    <dgm:pt modelId="{BDE80415-2E96-47C5-B189-4842E6B160F6}" type="pres">
      <dgm:prSet presAssocID="{2E439B0C-65B1-4C61-B6A2-94650CD6DC78}" presName="textNode" presStyleLbl="node1" presStyleIdx="2" presStyleCnt="5" custLinFactX="-44960" custLinFactNeighborX="-100000" custLinFactNeighborY="-442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E2D760B-8364-4C86-BF15-7586D1739221}" type="pres">
      <dgm:prSet presAssocID="{7842C289-C3B6-415F-B5E0-DC048097AF7D}" presName="sibTrans" presStyleCnt="0"/>
      <dgm:spPr/>
    </dgm:pt>
    <dgm:pt modelId="{7915A426-99CA-4CBF-922C-CCFD4C63B035}" type="pres">
      <dgm:prSet presAssocID="{5C441F58-00BE-4D02-87CE-92B997C06600}" presName="textNode" presStyleLbl="node1" presStyleIdx="3" presStyleCnt="5" custLinFactX="-31952" custLinFactNeighborX="-100000" custLinFactNeighborY="-509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0DA7A07-A676-459A-BEFE-D783E867C272}" type="pres">
      <dgm:prSet presAssocID="{223752EB-85F1-4760-B148-4C1B82C8E939}" presName="sibTrans" presStyleCnt="0"/>
      <dgm:spPr/>
    </dgm:pt>
    <dgm:pt modelId="{FA937C4F-42AA-4BCF-AF98-97D62ED5FE27}" type="pres">
      <dgm:prSet presAssocID="{7AD4CCE2-331E-409D-AB16-14870AF7D365}" presName="textNode" presStyleLbl="node1" presStyleIdx="4" presStyleCnt="5" custLinFactX="-23174" custLinFactNeighborX="-100000" custLinFactNeighborY="-658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45075A5A-C146-4EAF-85CA-59D339C7DAE3}" srcId="{847D5FD6-04B9-4C70-AA19-61C55922EC1F}" destId="{7AD4CCE2-331E-409D-AB16-14870AF7D365}" srcOrd="4" destOrd="0" parTransId="{4AF276E7-EA5A-49EB-933C-B5C957371D33}" sibTransId="{19538AD9-367E-4320-B528-94EED5FAE5A4}"/>
    <dgm:cxn modelId="{257312BC-A1FC-4D0B-93DC-D69798D858BF}" type="presOf" srcId="{5C441F58-00BE-4D02-87CE-92B997C06600}" destId="{7915A426-99CA-4CBF-922C-CCFD4C63B035}" srcOrd="0" destOrd="0" presId="urn:microsoft.com/office/officeart/2005/8/layout/hProcess9"/>
    <dgm:cxn modelId="{5C221A75-38BE-4C5B-B749-E3AAF6BD4DF4}" srcId="{847D5FD6-04B9-4C70-AA19-61C55922EC1F}" destId="{C8D4754C-A886-4FE5-8B05-BF0FD92EAE2B}" srcOrd="0" destOrd="0" parTransId="{EC562329-8B30-4194-B974-5CF287E91626}" sibTransId="{26F6BB7F-595A-4B31-A84B-AD03024F34AB}"/>
    <dgm:cxn modelId="{0917A1EA-2FBD-4B9F-9944-1CA9D7DF391D}" type="presOf" srcId="{EF6B452C-10BD-4632-834C-A003A7EA0751}" destId="{89ED5A46-DA8F-49B0-B3A5-136A4D2E7992}" srcOrd="0" destOrd="0" presId="urn:microsoft.com/office/officeart/2005/8/layout/hProcess9"/>
    <dgm:cxn modelId="{3ABF1323-244D-427B-9110-97A9A1BD6F42}" srcId="{847D5FD6-04B9-4C70-AA19-61C55922EC1F}" destId="{EF6B452C-10BD-4632-834C-A003A7EA0751}" srcOrd="1" destOrd="0" parTransId="{7817CC7F-DAA8-488E-9C2A-F4FD5B0F093B}" sibTransId="{C2314360-7367-4F28-9317-E13733FF4008}"/>
    <dgm:cxn modelId="{27537641-B587-43BE-8223-24A3AAB623E2}" srcId="{847D5FD6-04B9-4C70-AA19-61C55922EC1F}" destId="{2E439B0C-65B1-4C61-B6A2-94650CD6DC78}" srcOrd="2" destOrd="0" parTransId="{0DDB3C63-1415-4D24-91F4-7E27F3166922}" sibTransId="{7842C289-C3B6-415F-B5E0-DC048097AF7D}"/>
    <dgm:cxn modelId="{0204ABA2-2F3D-454F-8594-7DCBCBEC7B1D}" srcId="{847D5FD6-04B9-4C70-AA19-61C55922EC1F}" destId="{5C441F58-00BE-4D02-87CE-92B997C06600}" srcOrd="3" destOrd="0" parTransId="{4679FB8A-69D7-40C1-AF31-E534287CB914}" sibTransId="{223752EB-85F1-4760-B148-4C1B82C8E939}"/>
    <dgm:cxn modelId="{12EB028A-374B-4FB0-8765-246BDF8E3FE8}" type="presOf" srcId="{2E439B0C-65B1-4C61-B6A2-94650CD6DC78}" destId="{BDE80415-2E96-47C5-B189-4842E6B160F6}" srcOrd="0" destOrd="0" presId="urn:microsoft.com/office/officeart/2005/8/layout/hProcess9"/>
    <dgm:cxn modelId="{D0E97C2B-C350-4742-8DB6-DE200F200AFD}" type="presOf" srcId="{C8D4754C-A886-4FE5-8B05-BF0FD92EAE2B}" destId="{EA7B16E0-1B0A-493C-A6E4-D596A64D6064}" srcOrd="0" destOrd="0" presId="urn:microsoft.com/office/officeart/2005/8/layout/hProcess9"/>
    <dgm:cxn modelId="{5C394A93-D648-494A-BB03-C968EC4447BE}" type="presOf" srcId="{7AD4CCE2-331E-409D-AB16-14870AF7D365}" destId="{FA937C4F-42AA-4BCF-AF98-97D62ED5FE27}" srcOrd="0" destOrd="0" presId="urn:microsoft.com/office/officeart/2005/8/layout/hProcess9"/>
    <dgm:cxn modelId="{14423A6C-8181-429C-A4DB-4FFE14A8A2D8}" type="presOf" srcId="{847D5FD6-04B9-4C70-AA19-61C55922EC1F}" destId="{85A6BE33-D435-451C-A071-AC1ECF9340C6}" srcOrd="0" destOrd="0" presId="urn:microsoft.com/office/officeart/2005/8/layout/hProcess9"/>
    <dgm:cxn modelId="{49AB86B3-5A37-47F5-8528-357BF77F4804}" type="presParOf" srcId="{85A6BE33-D435-451C-A071-AC1ECF9340C6}" destId="{EE234366-1E4A-4746-B67B-31C3A971D69B}" srcOrd="0" destOrd="0" presId="urn:microsoft.com/office/officeart/2005/8/layout/hProcess9"/>
    <dgm:cxn modelId="{5C4D1C3E-E48D-40F1-938D-30EB3E37F837}" type="presParOf" srcId="{85A6BE33-D435-451C-A071-AC1ECF9340C6}" destId="{CA8EFD5A-CF37-4182-82C6-43EA0EFAEC1D}" srcOrd="1" destOrd="0" presId="urn:microsoft.com/office/officeart/2005/8/layout/hProcess9"/>
    <dgm:cxn modelId="{636C241D-6A9A-4DD2-8D6C-236711CBB7BA}" type="presParOf" srcId="{CA8EFD5A-CF37-4182-82C6-43EA0EFAEC1D}" destId="{EA7B16E0-1B0A-493C-A6E4-D596A64D6064}" srcOrd="0" destOrd="0" presId="urn:microsoft.com/office/officeart/2005/8/layout/hProcess9"/>
    <dgm:cxn modelId="{17823D6F-7A1B-42D5-8959-7BFB92E0BC9C}" type="presParOf" srcId="{CA8EFD5A-CF37-4182-82C6-43EA0EFAEC1D}" destId="{94C469EE-EAD1-4335-956B-C4160C4E3C70}" srcOrd="1" destOrd="0" presId="urn:microsoft.com/office/officeart/2005/8/layout/hProcess9"/>
    <dgm:cxn modelId="{9FFFB465-0675-419F-A7F6-3F73A70E57AB}" type="presParOf" srcId="{CA8EFD5A-CF37-4182-82C6-43EA0EFAEC1D}" destId="{89ED5A46-DA8F-49B0-B3A5-136A4D2E7992}" srcOrd="2" destOrd="0" presId="urn:microsoft.com/office/officeart/2005/8/layout/hProcess9"/>
    <dgm:cxn modelId="{DDF5B325-1BD8-476C-B323-AAC231C3EBDC}" type="presParOf" srcId="{CA8EFD5A-CF37-4182-82C6-43EA0EFAEC1D}" destId="{32ADF87E-5B68-4853-B825-140B1016649C}" srcOrd="3" destOrd="0" presId="urn:microsoft.com/office/officeart/2005/8/layout/hProcess9"/>
    <dgm:cxn modelId="{8A1F1478-A676-4ABC-9298-77A103915265}" type="presParOf" srcId="{CA8EFD5A-CF37-4182-82C6-43EA0EFAEC1D}" destId="{BDE80415-2E96-47C5-B189-4842E6B160F6}" srcOrd="4" destOrd="0" presId="urn:microsoft.com/office/officeart/2005/8/layout/hProcess9"/>
    <dgm:cxn modelId="{1073206A-10B8-4799-BED0-54F984AC5073}" type="presParOf" srcId="{CA8EFD5A-CF37-4182-82C6-43EA0EFAEC1D}" destId="{FE2D760B-8364-4C86-BF15-7586D1739221}" srcOrd="5" destOrd="0" presId="urn:microsoft.com/office/officeart/2005/8/layout/hProcess9"/>
    <dgm:cxn modelId="{8FC522B8-CED0-4A2D-B98F-1EA46C2557BD}" type="presParOf" srcId="{CA8EFD5A-CF37-4182-82C6-43EA0EFAEC1D}" destId="{7915A426-99CA-4CBF-922C-CCFD4C63B035}" srcOrd="6" destOrd="0" presId="urn:microsoft.com/office/officeart/2005/8/layout/hProcess9"/>
    <dgm:cxn modelId="{295AF5EC-994E-4E96-A9EB-F86C550CEDC1}" type="presParOf" srcId="{CA8EFD5A-CF37-4182-82C6-43EA0EFAEC1D}" destId="{40DA7A07-A676-459A-BEFE-D783E867C272}" srcOrd="7" destOrd="0" presId="urn:microsoft.com/office/officeart/2005/8/layout/hProcess9"/>
    <dgm:cxn modelId="{8AEE6DF9-6317-4B26-9C3A-B0E4DC583895}" type="presParOf" srcId="{CA8EFD5A-CF37-4182-82C6-43EA0EFAEC1D}" destId="{FA937C4F-42AA-4BCF-AF98-97D62ED5FE27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0A78D98-E540-41BD-821F-CA4377D01EB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3717D2D6-E0B2-45D3-90EB-6F1AD714106C}">
      <dgm:prSet/>
      <dgm:spPr>
        <a:solidFill>
          <a:srgbClr val="00A4DE"/>
        </a:solidFill>
      </dgm:spPr>
      <dgm:t>
        <a:bodyPr/>
        <a:lstStyle/>
        <a:p>
          <a:pPr rtl="0"/>
          <a:r>
            <a:rPr lang="en-US" b="1" dirty="0" smtClean="0">
              <a:solidFill>
                <a:schemeClr val="bg1"/>
              </a:solidFill>
            </a:rPr>
            <a:t>Part of study</a:t>
          </a:r>
          <a:r>
            <a:rPr lang="en-US" dirty="0" smtClean="0">
              <a:solidFill>
                <a:schemeClr val="bg1"/>
              </a:solidFill>
            </a:rPr>
            <a:t> (e.g., interview, focus group)</a:t>
          </a:r>
          <a:endParaRPr lang="en-GB" dirty="0">
            <a:solidFill>
              <a:schemeClr val="bg1"/>
            </a:solidFill>
          </a:endParaRPr>
        </a:p>
      </dgm:t>
    </dgm:pt>
    <dgm:pt modelId="{938F7AF0-3297-443B-AC9D-0826DE22B341}" type="parTrans" cxnId="{B5804297-B13C-47EB-AF31-03648C6F9533}">
      <dgm:prSet/>
      <dgm:spPr/>
      <dgm:t>
        <a:bodyPr/>
        <a:lstStyle/>
        <a:p>
          <a:endParaRPr lang="en-GB"/>
        </a:p>
      </dgm:t>
    </dgm:pt>
    <dgm:pt modelId="{A3EFDD88-4634-4837-9420-2F179869D988}" type="sibTrans" cxnId="{B5804297-B13C-47EB-AF31-03648C6F9533}">
      <dgm:prSet/>
      <dgm:spPr/>
      <dgm:t>
        <a:bodyPr/>
        <a:lstStyle/>
        <a:p>
          <a:endParaRPr lang="en-GB"/>
        </a:p>
      </dgm:t>
    </dgm:pt>
    <dgm:pt modelId="{8E60A0AA-16B1-4301-90F2-DBAE309AC349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pPr rtl="0"/>
          <a:r>
            <a:rPr lang="en-US" b="1" dirty="0" smtClean="0"/>
            <a:t>Type of data</a:t>
          </a:r>
          <a:r>
            <a:rPr lang="en-US" dirty="0" smtClean="0"/>
            <a:t> (e.g., interview audio, interview transcript)</a:t>
          </a:r>
          <a:r>
            <a:rPr lang="en-US" b="1" dirty="0" smtClean="0"/>
            <a:t> </a:t>
          </a:r>
          <a:endParaRPr lang="en-GB" dirty="0"/>
        </a:p>
      </dgm:t>
    </dgm:pt>
    <dgm:pt modelId="{67A59076-4222-40F2-AEDE-2D5DE6D68C50}" type="parTrans" cxnId="{6A1B4E16-DF31-4024-A6B7-673818EB2AB1}">
      <dgm:prSet/>
      <dgm:spPr/>
      <dgm:t>
        <a:bodyPr/>
        <a:lstStyle/>
        <a:p>
          <a:endParaRPr lang="en-GB"/>
        </a:p>
      </dgm:t>
    </dgm:pt>
    <dgm:pt modelId="{D58895E9-68A6-4E40-9F02-FC19CF5E13CD}" type="sibTrans" cxnId="{6A1B4E16-DF31-4024-A6B7-673818EB2AB1}">
      <dgm:prSet/>
      <dgm:spPr/>
      <dgm:t>
        <a:bodyPr/>
        <a:lstStyle/>
        <a:p>
          <a:endParaRPr lang="en-GB"/>
        </a:p>
      </dgm:t>
    </dgm:pt>
    <dgm:pt modelId="{3024C0CA-DDD0-42A7-8E41-0BC496199764}">
      <dgm:prSet/>
      <dgm:spPr>
        <a:solidFill>
          <a:srgbClr val="00A4DE"/>
        </a:solidFill>
      </dgm:spPr>
      <dgm:t>
        <a:bodyPr/>
        <a:lstStyle/>
        <a:p>
          <a:pPr rtl="0"/>
          <a:r>
            <a:rPr lang="en-US" b="1" dirty="0" smtClean="0"/>
            <a:t>Detail tag</a:t>
          </a:r>
          <a:r>
            <a:rPr lang="en-US" dirty="0" smtClean="0"/>
            <a:t> (provides further detail for Type of data tag)</a:t>
          </a:r>
          <a:endParaRPr lang="en-GB" dirty="0"/>
        </a:p>
      </dgm:t>
    </dgm:pt>
    <dgm:pt modelId="{B503FD86-9203-429D-A85B-581A17DDF70B}" type="parTrans" cxnId="{D4B37B33-E09C-4F6A-BB91-6CBDB22AC359}">
      <dgm:prSet/>
      <dgm:spPr/>
      <dgm:t>
        <a:bodyPr/>
        <a:lstStyle/>
        <a:p>
          <a:endParaRPr lang="en-GB"/>
        </a:p>
      </dgm:t>
    </dgm:pt>
    <dgm:pt modelId="{F1E9BB44-A476-4277-9BC4-05E9E93D34C1}" type="sibTrans" cxnId="{D4B37B33-E09C-4F6A-BB91-6CBDB22AC359}">
      <dgm:prSet/>
      <dgm:spPr/>
      <dgm:t>
        <a:bodyPr/>
        <a:lstStyle/>
        <a:p>
          <a:endParaRPr lang="en-GB"/>
        </a:p>
      </dgm:t>
    </dgm:pt>
    <dgm:pt modelId="{99B1A59F-10DE-451C-9953-478F062B7ECE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pPr rtl="0"/>
          <a:r>
            <a:rPr lang="en-US" b="1" dirty="0" smtClean="0"/>
            <a:t>Data sub-category</a:t>
          </a:r>
          <a:r>
            <a:rPr lang="en-US" dirty="0" smtClean="0"/>
            <a:t> (e.g., if you are researching schools this might be the school name and/or particular classes in that school)</a:t>
          </a:r>
          <a:endParaRPr lang="en-GB" dirty="0"/>
        </a:p>
      </dgm:t>
    </dgm:pt>
    <dgm:pt modelId="{04894E4C-8302-4719-BC72-8ED41EA2CB6A}" type="parTrans" cxnId="{22EFD1ED-C681-43C5-A930-FD97D18FC6AD}">
      <dgm:prSet/>
      <dgm:spPr/>
      <dgm:t>
        <a:bodyPr/>
        <a:lstStyle/>
        <a:p>
          <a:endParaRPr lang="en-GB"/>
        </a:p>
      </dgm:t>
    </dgm:pt>
    <dgm:pt modelId="{93A94D41-A861-4DCF-8DCF-6D2127DD6097}" type="sibTrans" cxnId="{22EFD1ED-C681-43C5-A930-FD97D18FC6AD}">
      <dgm:prSet/>
      <dgm:spPr/>
      <dgm:t>
        <a:bodyPr/>
        <a:lstStyle/>
        <a:p>
          <a:endParaRPr lang="en-GB"/>
        </a:p>
      </dgm:t>
    </dgm:pt>
    <dgm:pt modelId="{2AAFA2D4-80E0-49D0-8865-91EC0B629A09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pPr rtl="0"/>
          <a:r>
            <a:rPr lang="en-US" b="1" smtClean="0"/>
            <a:t>Date of data collection</a:t>
          </a:r>
          <a:r>
            <a:rPr lang="en-US" smtClean="0"/>
            <a:t> (e.g., date of interview)</a:t>
          </a:r>
          <a:endParaRPr lang="en-GB"/>
        </a:p>
      </dgm:t>
    </dgm:pt>
    <dgm:pt modelId="{F334DA3D-9AE9-4019-BAF0-CC9E93AAC707}" type="parTrans" cxnId="{257CA60E-18DA-4E70-89E1-27015D147664}">
      <dgm:prSet/>
      <dgm:spPr/>
      <dgm:t>
        <a:bodyPr/>
        <a:lstStyle/>
        <a:p>
          <a:endParaRPr lang="en-GB"/>
        </a:p>
      </dgm:t>
    </dgm:pt>
    <dgm:pt modelId="{EF38FF32-CEDD-4835-8A60-780909C27A00}" type="sibTrans" cxnId="{257CA60E-18DA-4E70-89E1-27015D147664}">
      <dgm:prSet/>
      <dgm:spPr/>
      <dgm:t>
        <a:bodyPr/>
        <a:lstStyle/>
        <a:p>
          <a:endParaRPr lang="en-GB"/>
        </a:p>
      </dgm:t>
    </dgm:pt>
    <dgm:pt modelId="{3E066BE0-7172-4CE2-B80E-F4DE1BAEE665}">
      <dgm:prSet/>
      <dgm:spPr>
        <a:solidFill>
          <a:srgbClr val="00A4DE"/>
        </a:solidFill>
      </dgm:spPr>
      <dgm:t>
        <a:bodyPr/>
        <a:lstStyle/>
        <a:p>
          <a:pPr rtl="0"/>
          <a:r>
            <a:rPr lang="en-US" b="1" smtClean="0"/>
            <a:t>Site of data collection</a:t>
          </a:r>
          <a:r>
            <a:rPr lang="en-US" smtClean="0"/>
            <a:t> (e.g., town name)</a:t>
          </a:r>
          <a:endParaRPr lang="en-GB"/>
        </a:p>
      </dgm:t>
    </dgm:pt>
    <dgm:pt modelId="{900F1A35-87B9-462B-A404-7291F56D8C07}" type="parTrans" cxnId="{F47E7465-0C40-41EE-86F4-2DDDD59193AD}">
      <dgm:prSet/>
      <dgm:spPr/>
      <dgm:t>
        <a:bodyPr/>
        <a:lstStyle/>
        <a:p>
          <a:endParaRPr lang="en-GB"/>
        </a:p>
      </dgm:t>
    </dgm:pt>
    <dgm:pt modelId="{2B5E5BBE-C140-4523-90C1-72F72F46F079}" type="sibTrans" cxnId="{F47E7465-0C40-41EE-86F4-2DDDD59193AD}">
      <dgm:prSet/>
      <dgm:spPr/>
      <dgm:t>
        <a:bodyPr/>
        <a:lstStyle/>
        <a:p>
          <a:endParaRPr lang="en-GB"/>
        </a:p>
      </dgm:t>
    </dgm:pt>
    <dgm:pt modelId="{1AFAA8EA-E67E-4BAA-9470-61B2DA2D3789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pPr rtl="0"/>
          <a:r>
            <a:rPr lang="en-US" b="1" smtClean="0"/>
            <a:t>Sample category </a:t>
          </a:r>
          <a:r>
            <a:rPr lang="en-US" smtClean="0"/>
            <a:t>(e.g., teachers, students or administrators)</a:t>
          </a:r>
          <a:endParaRPr lang="en-GB"/>
        </a:p>
      </dgm:t>
    </dgm:pt>
    <dgm:pt modelId="{999A8B96-8177-45CE-9983-1EE0729DAAE6}" type="parTrans" cxnId="{2A31BEA1-0ED0-4450-B3B4-AABE26C1493D}">
      <dgm:prSet/>
      <dgm:spPr/>
      <dgm:t>
        <a:bodyPr/>
        <a:lstStyle/>
        <a:p>
          <a:endParaRPr lang="en-GB"/>
        </a:p>
      </dgm:t>
    </dgm:pt>
    <dgm:pt modelId="{D108D95F-AF00-413F-B4B6-6BA055106811}" type="sibTrans" cxnId="{2A31BEA1-0ED0-4450-B3B4-AABE26C1493D}">
      <dgm:prSet/>
      <dgm:spPr/>
      <dgm:t>
        <a:bodyPr/>
        <a:lstStyle/>
        <a:p>
          <a:endParaRPr lang="en-GB"/>
        </a:p>
      </dgm:t>
    </dgm:pt>
    <dgm:pt modelId="{996D6744-7842-4112-AFBA-B769AF28FED7}">
      <dgm:prSet/>
      <dgm:spPr>
        <a:solidFill>
          <a:srgbClr val="00A4DE"/>
        </a:solidFill>
      </dgm:spPr>
      <dgm:t>
        <a:bodyPr/>
        <a:lstStyle/>
        <a:p>
          <a:pPr rtl="0"/>
          <a:r>
            <a:rPr lang="en-US" b="1" smtClean="0"/>
            <a:t>Unique participant identifier </a:t>
          </a:r>
          <a:r>
            <a:rPr lang="en-US" smtClean="0"/>
            <a:t>(keep in mind that in some cases using names raises confidentiality issues)</a:t>
          </a:r>
          <a:endParaRPr lang="en-GB"/>
        </a:p>
      </dgm:t>
    </dgm:pt>
    <dgm:pt modelId="{F7ECFB52-E621-4C6D-BF75-044BB512B588}" type="parTrans" cxnId="{7447E92A-A976-40AD-8753-6FB9C0468F12}">
      <dgm:prSet/>
      <dgm:spPr/>
      <dgm:t>
        <a:bodyPr/>
        <a:lstStyle/>
        <a:p>
          <a:endParaRPr lang="en-GB"/>
        </a:p>
      </dgm:t>
    </dgm:pt>
    <dgm:pt modelId="{68EC4787-6408-466C-85B3-419A75B95F40}" type="sibTrans" cxnId="{7447E92A-A976-40AD-8753-6FB9C0468F12}">
      <dgm:prSet/>
      <dgm:spPr/>
      <dgm:t>
        <a:bodyPr/>
        <a:lstStyle/>
        <a:p>
          <a:endParaRPr lang="en-GB"/>
        </a:p>
      </dgm:t>
    </dgm:pt>
    <dgm:pt modelId="{06D93C8F-D068-44E8-96BE-58E355F6975B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pPr rtl="0"/>
          <a:r>
            <a:rPr lang="en-US" b="1" smtClean="0"/>
            <a:t>Data collector identifier </a:t>
          </a:r>
          <a:r>
            <a:rPr lang="en-US" smtClean="0"/>
            <a:t>(e.g., interviewer initials)</a:t>
          </a:r>
          <a:endParaRPr lang="en-GB"/>
        </a:p>
      </dgm:t>
    </dgm:pt>
    <dgm:pt modelId="{2693E704-C907-496C-9670-C33BBE6B4AC2}" type="parTrans" cxnId="{4FBFE457-3763-42C4-840B-DA44EFB97B9A}">
      <dgm:prSet/>
      <dgm:spPr/>
      <dgm:t>
        <a:bodyPr/>
        <a:lstStyle/>
        <a:p>
          <a:endParaRPr lang="en-GB"/>
        </a:p>
      </dgm:t>
    </dgm:pt>
    <dgm:pt modelId="{AEC5C127-331C-40D4-A512-76C7C9E967BF}" type="sibTrans" cxnId="{4FBFE457-3763-42C4-840B-DA44EFB97B9A}">
      <dgm:prSet/>
      <dgm:spPr/>
      <dgm:t>
        <a:bodyPr/>
        <a:lstStyle/>
        <a:p>
          <a:endParaRPr lang="en-GB"/>
        </a:p>
      </dgm:t>
    </dgm:pt>
    <dgm:pt modelId="{2A09A7CE-C488-4E49-B9E0-C9254E995918}">
      <dgm:prSet/>
      <dgm:spPr>
        <a:solidFill>
          <a:srgbClr val="00A4DE"/>
        </a:solidFill>
      </dgm:spPr>
      <dgm:t>
        <a:bodyPr/>
        <a:lstStyle/>
        <a:p>
          <a:pPr rtl="0"/>
          <a:r>
            <a:rPr lang="en-US" b="1" smtClean="0"/>
            <a:t>Version</a:t>
          </a:r>
          <a:r>
            <a:rPr lang="en-US" smtClean="0"/>
            <a:t> (e.g., numbered sequentially with the highest number being the most recent draft)</a:t>
          </a:r>
          <a:endParaRPr lang="en-GB"/>
        </a:p>
      </dgm:t>
    </dgm:pt>
    <dgm:pt modelId="{F301747C-DA02-41DE-AEE9-154AE181405A}" type="parTrans" cxnId="{CF2D5F0E-BBEF-407F-98B2-9F96C99D58C9}">
      <dgm:prSet/>
      <dgm:spPr/>
      <dgm:t>
        <a:bodyPr/>
        <a:lstStyle/>
        <a:p>
          <a:endParaRPr lang="en-GB"/>
        </a:p>
      </dgm:t>
    </dgm:pt>
    <dgm:pt modelId="{B55699EB-09B2-42CF-9600-93EE4C045E48}" type="sibTrans" cxnId="{CF2D5F0E-BBEF-407F-98B2-9F96C99D58C9}">
      <dgm:prSet/>
      <dgm:spPr/>
      <dgm:t>
        <a:bodyPr/>
        <a:lstStyle/>
        <a:p>
          <a:endParaRPr lang="en-GB"/>
        </a:p>
      </dgm:t>
    </dgm:pt>
    <dgm:pt modelId="{900F9887-7805-4CDF-9CEE-1879539FE375}" type="pres">
      <dgm:prSet presAssocID="{80A78D98-E540-41BD-821F-CA4377D01EB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D2DC0B79-E136-4015-B28F-28696C82995B}" type="pres">
      <dgm:prSet presAssocID="{3717D2D6-E0B2-45D3-90EB-6F1AD714106C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DD22845-C102-44B6-843B-C3C99FED4374}" type="pres">
      <dgm:prSet presAssocID="{A3EFDD88-4634-4837-9420-2F179869D988}" presName="sibTrans" presStyleCnt="0"/>
      <dgm:spPr/>
    </dgm:pt>
    <dgm:pt modelId="{45917001-71DF-4A16-AAF1-3D6C8E1CA8C8}" type="pres">
      <dgm:prSet presAssocID="{8E60A0AA-16B1-4301-90F2-DBAE309AC349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5602F6D-B141-4ECB-9189-3F597D564A1A}" type="pres">
      <dgm:prSet presAssocID="{D58895E9-68A6-4E40-9F02-FC19CF5E13CD}" presName="sibTrans" presStyleCnt="0"/>
      <dgm:spPr/>
    </dgm:pt>
    <dgm:pt modelId="{43FA1054-7558-4918-8E2C-62E04FCED445}" type="pres">
      <dgm:prSet presAssocID="{3024C0CA-DDD0-42A7-8E41-0BC496199764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EBAB3FA-428B-400D-8701-CBDD2DA4E3E3}" type="pres">
      <dgm:prSet presAssocID="{F1E9BB44-A476-4277-9BC4-05E9E93D34C1}" presName="sibTrans" presStyleCnt="0"/>
      <dgm:spPr/>
    </dgm:pt>
    <dgm:pt modelId="{998F23EB-CF34-4848-A422-BCD191A4A3B9}" type="pres">
      <dgm:prSet presAssocID="{99B1A59F-10DE-451C-9953-478F062B7ECE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2EAA32C-70EC-4C4C-96AB-8A8689692FC0}" type="pres">
      <dgm:prSet presAssocID="{93A94D41-A861-4DCF-8DCF-6D2127DD6097}" presName="sibTrans" presStyleCnt="0"/>
      <dgm:spPr/>
    </dgm:pt>
    <dgm:pt modelId="{CD9D622E-5169-4C6F-A8D4-C7107F852221}" type="pres">
      <dgm:prSet presAssocID="{2AAFA2D4-80E0-49D0-8865-91EC0B629A09}" presName="node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2CB9E68-137A-418A-A18D-A9F30B73D3CA}" type="pres">
      <dgm:prSet presAssocID="{EF38FF32-CEDD-4835-8A60-780909C27A00}" presName="sibTrans" presStyleCnt="0"/>
      <dgm:spPr/>
    </dgm:pt>
    <dgm:pt modelId="{B36BC196-CB66-45B3-8216-0519F61A29EC}" type="pres">
      <dgm:prSet presAssocID="{3E066BE0-7172-4CE2-B80E-F4DE1BAEE665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19EBC88-0F52-4647-A95F-B1C524DE3930}" type="pres">
      <dgm:prSet presAssocID="{2B5E5BBE-C140-4523-90C1-72F72F46F079}" presName="sibTrans" presStyleCnt="0"/>
      <dgm:spPr/>
    </dgm:pt>
    <dgm:pt modelId="{E6A8C124-1E47-4A15-A84B-29822C014624}" type="pres">
      <dgm:prSet presAssocID="{1AFAA8EA-E67E-4BAA-9470-61B2DA2D3789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0A7494B-5F38-413F-8661-78B1EFCE44DD}" type="pres">
      <dgm:prSet presAssocID="{D108D95F-AF00-413F-B4B6-6BA055106811}" presName="sibTrans" presStyleCnt="0"/>
      <dgm:spPr/>
    </dgm:pt>
    <dgm:pt modelId="{47B134E4-A7A6-45B6-811D-FE97C32FB9EF}" type="pres">
      <dgm:prSet presAssocID="{996D6744-7842-4112-AFBA-B769AF28FED7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5A9F752-C318-442A-B941-801EE5E27D91}" type="pres">
      <dgm:prSet presAssocID="{68EC4787-6408-466C-85B3-419A75B95F40}" presName="sibTrans" presStyleCnt="0"/>
      <dgm:spPr/>
    </dgm:pt>
    <dgm:pt modelId="{4C141335-9C4D-4835-A96A-C3C8EFBB08C4}" type="pres">
      <dgm:prSet presAssocID="{06D93C8F-D068-44E8-96BE-58E355F6975B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222A732-BB96-42A7-AEF9-174740A624BC}" type="pres">
      <dgm:prSet presAssocID="{AEC5C127-331C-40D4-A512-76C7C9E967BF}" presName="sibTrans" presStyleCnt="0"/>
      <dgm:spPr/>
    </dgm:pt>
    <dgm:pt modelId="{2D7C4A75-2ACA-482A-B2AA-04B9D708A35F}" type="pres">
      <dgm:prSet presAssocID="{2A09A7CE-C488-4E49-B9E0-C9254E995918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E506F870-4932-4CD1-A05F-DD23C7FD3546}" type="presOf" srcId="{2A09A7CE-C488-4E49-B9E0-C9254E995918}" destId="{2D7C4A75-2ACA-482A-B2AA-04B9D708A35F}" srcOrd="0" destOrd="0" presId="urn:microsoft.com/office/officeart/2005/8/layout/default"/>
    <dgm:cxn modelId="{A33135BB-EA1A-4E43-89EE-3DE61FAB49F6}" type="presOf" srcId="{3E066BE0-7172-4CE2-B80E-F4DE1BAEE665}" destId="{B36BC196-CB66-45B3-8216-0519F61A29EC}" srcOrd="0" destOrd="0" presId="urn:microsoft.com/office/officeart/2005/8/layout/default"/>
    <dgm:cxn modelId="{7447E92A-A976-40AD-8753-6FB9C0468F12}" srcId="{80A78D98-E540-41BD-821F-CA4377D01EB0}" destId="{996D6744-7842-4112-AFBA-B769AF28FED7}" srcOrd="7" destOrd="0" parTransId="{F7ECFB52-E621-4C6D-BF75-044BB512B588}" sibTransId="{68EC4787-6408-466C-85B3-419A75B95F40}"/>
    <dgm:cxn modelId="{345C6EEA-8AB0-47B9-9B16-8A9C15733F1B}" type="presOf" srcId="{99B1A59F-10DE-451C-9953-478F062B7ECE}" destId="{998F23EB-CF34-4848-A422-BCD191A4A3B9}" srcOrd="0" destOrd="0" presId="urn:microsoft.com/office/officeart/2005/8/layout/default"/>
    <dgm:cxn modelId="{AD15930D-3304-4586-8E46-BB1F19BDB19B}" type="presOf" srcId="{2AAFA2D4-80E0-49D0-8865-91EC0B629A09}" destId="{CD9D622E-5169-4C6F-A8D4-C7107F852221}" srcOrd="0" destOrd="0" presId="urn:microsoft.com/office/officeart/2005/8/layout/default"/>
    <dgm:cxn modelId="{257CA60E-18DA-4E70-89E1-27015D147664}" srcId="{80A78D98-E540-41BD-821F-CA4377D01EB0}" destId="{2AAFA2D4-80E0-49D0-8865-91EC0B629A09}" srcOrd="4" destOrd="0" parTransId="{F334DA3D-9AE9-4019-BAF0-CC9E93AAC707}" sibTransId="{EF38FF32-CEDD-4835-8A60-780909C27A00}"/>
    <dgm:cxn modelId="{F47E7465-0C40-41EE-86F4-2DDDD59193AD}" srcId="{80A78D98-E540-41BD-821F-CA4377D01EB0}" destId="{3E066BE0-7172-4CE2-B80E-F4DE1BAEE665}" srcOrd="5" destOrd="0" parTransId="{900F1A35-87B9-462B-A404-7291F56D8C07}" sibTransId="{2B5E5BBE-C140-4523-90C1-72F72F46F079}"/>
    <dgm:cxn modelId="{F873AAC8-0CA3-4551-B847-C67CD13C49A6}" type="presOf" srcId="{1AFAA8EA-E67E-4BAA-9470-61B2DA2D3789}" destId="{E6A8C124-1E47-4A15-A84B-29822C014624}" srcOrd="0" destOrd="0" presId="urn:microsoft.com/office/officeart/2005/8/layout/default"/>
    <dgm:cxn modelId="{94C6D6E9-F9F5-4AEA-9769-5316A1D2643E}" type="presOf" srcId="{3024C0CA-DDD0-42A7-8E41-0BC496199764}" destId="{43FA1054-7558-4918-8E2C-62E04FCED445}" srcOrd="0" destOrd="0" presId="urn:microsoft.com/office/officeart/2005/8/layout/default"/>
    <dgm:cxn modelId="{4FBFE457-3763-42C4-840B-DA44EFB97B9A}" srcId="{80A78D98-E540-41BD-821F-CA4377D01EB0}" destId="{06D93C8F-D068-44E8-96BE-58E355F6975B}" srcOrd="8" destOrd="0" parTransId="{2693E704-C907-496C-9670-C33BBE6B4AC2}" sibTransId="{AEC5C127-331C-40D4-A512-76C7C9E967BF}"/>
    <dgm:cxn modelId="{F41EF8C8-ACEA-4535-A9BB-5A256C601FA0}" type="presOf" srcId="{80A78D98-E540-41BD-821F-CA4377D01EB0}" destId="{900F9887-7805-4CDF-9CEE-1879539FE375}" srcOrd="0" destOrd="0" presId="urn:microsoft.com/office/officeart/2005/8/layout/default"/>
    <dgm:cxn modelId="{CF2D5F0E-BBEF-407F-98B2-9F96C99D58C9}" srcId="{80A78D98-E540-41BD-821F-CA4377D01EB0}" destId="{2A09A7CE-C488-4E49-B9E0-C9254E995918}" srcOrd="9" destOrd="0" parTransId="{F301747C-DA02-41DE-AEE9-154AE181405A}" sibTransId="{B55699EB-09B2-42CF-9600-93EE4C045E48}"/>
    <dgm:cxn modelId="{200CA80A-14B5-4D1E-AD53-66190BADC08B}" type="presOf" srcId="{996D6744-7842-4112-AFBA-B769AF28FED7}" destId="{47B134E4-A7A6-45B6-811D-FE97C32FB9EF}" srcOrd="0" destOrd="0" presId="urn:microsoft.com/office/officeart/2005/8/layout/default"/>
    <dgm:cxn modelId="{2A31BEA1-0ED0-4450-B3B4-AABE26C1493D}" srcId="{80A78D98-E540-41BD-821F-CA4377D01EB0}" destId="{1AFAA8EA-E67E-4BAA-9470-61B2DA2D3789}" srcOrd="6" destOrd="0" parTransId="{999A8B96-8177-45CE-9983-1EE0729DAAE6}" sibTransId="{D108D95F-AF00-413F-B4B6-6BA055106811}"/>
    <dgm:cxn modelId="{B5804297-B13C-47EB-AF31-03648C6F9533}" srcId="{80A78D98-E540-41BD-821F-CA4377D01EB0}" destId="{3717D2D6-E0B2-45D3-90EB-6F1AD714106C}" srcOrd="0" destOrd="0" parTransId="{938F7AF0-3297-443B-AC9D-0826DE22B341}" sibTransId="{A3EFDD88-4634-4837-9420-2F179869D988}"/>
    <dgm:cxn modelId="{6A1B4E16-DF31-4024-A6B7-673818EB2AB1}" srcId="{80A78D98-E540-41BD-821F-CA4377D01EB0}" destId="{8E60A0AA-16B1-4301-90F2-DBAE309AC349}" srcOrd="1" destOrd="0" parTransId="{67A59076-4222-40F2-AEDE-2D5DE6D68C50}" sibTransId="{D58895E9-68A6-4E40-9F02-FC19CF5E13CD}"/>
    <dgm:cxn modelId="{1E28235D-0950-450F-B519-B2EA9B2ED442}" type="presOf" srcId="{3717D2D6-E0B2-45D3-90EB-6F1AD714106C}" destId="{D2DC0B79-E136-4015-B28F-28696C82995B}" srcOrd="0" destOrd="0" presId="urn:microsoft.com/office/officeart/2005/8/layout/default"/>
    <dgm:cxn modelId="{D4B37B33-E09C-4F6A-BB91-6CBDB22AC359}" srcId="{80A78D98-E540-41BD-821F-CA4377D01EB0}" destId="{3024C0CA-DDD0-42A7-8E41-0BC496199764}" srcOrd="2" destOrd="0" parTransId="{B503FD86-9203-429D-A85B-581A17DDF70B}" sibTransId="{F1E9BB44-A476-4277-9BC4-05E9E93D34C1}"/>
    <dgm:cxn modelId="{22EFD1ED-C681-43C5-A930-FD97D18FC6AD}" srcId="{80A78D98-E540-41BD-821F-CA4377D01EB0}" destId="{99B1A59F-10DE-451C-9953-478F062B7ECE}" srcOrd="3" destOrd="0" parTransId="{04894E4C-8302-4719-BC72-8ED41EA2CB6A}" sibTransId="{93A94D41-A861-4DCF-8DCF-6D2127DD6097}"/>
    <dgm:cxn modelId="{1ABDBF25-4BF0-4F71-8A5A-6D55E5BCA7B4}" type="presOf" srcId="{8E60A0AA-16B1-4301-90F2-DBAE309AC349}" destId="{45917001-71DF-4A16-AAF1-3D6C8E1CA8C8}" srcOrd="0" destOrd="0" presId="urn:microsoft.com/office/officeart/2005/8/layout/default"/>
    <dgm:cxn modelId="{ABC85904-9853-4229-9762-8C3E85BCA426}" type="presOf" srcId="{06D93C8F-D068-44E8-96BE-58E355F6975B}" destId="{4C141335-9C4D-4835-A96A-C3C8EFBB08C4}" srcOrd="0" destOrd="0" presId="urn:microsoft.com/office/officeart/2005/8/layout/default"/>
    <dgm:cxn modelId="{BA3A196E-4DA8-4C1B-873D-F8DA35A1AF70}" type="presParOf" srcId="{900F9887-7805-4CDF-9CEE-1879539FE375}" destId="{D2DC0B79-E136-4015-B28F-28696C82995B}" srcOrd="0" destOrd="0" presId="urn:microsoft.com/office/officeart/2005/8/layout/default"/>
    <dgm:cxn modelId="{B09E8EB1-B7A0-48B3-A861-DA9BDA916B67}" type="presParOf" srcId="{900F9887-7805-4CDF-9CEE-1879539FE375}" destId="{9DD22845-C102-44B6-843B-C3C99FED4374}" srcOrd="1" destOrd="0" presId="urn:microsoft.com/office/officeart/2005/8/layout/default"/>
    <dgm:cxn modelId="{CE075314-02BF-45E2-9624-DF1A090140C6}" type="presParOf" srcId="{900F9887-7805-4CDF-9CEE-1879539FE375}" destId="{45917001-71DF-4A16-AAF1-3D6C8E1CA8C8}" srcOrd="2" destOrd="0" presId="urn:microsoft.com/office/officeart/2005/8/layout/default"/>
    <dgm:cxn modelId="{42F247B9-D04B-4A0D-83C0-93DEEAC650CC}" type="presParOf" srcId="{900F9887-7805-4CDF-9CEE-1879539FE375}" destId="{45602F6D-B141-4ECB-9189-3F597D564A1A}" srcOrd="3" destOrd="0" presId="urn:microsoft.com/office/officeart/2005/8/layout/default"/>
    <dgm:cxn modelId="{0D728F7A-5B44-4A01-A9EC-60D17D7C1B77}" type="presParOf" srcId="{900F9887-7805-4CDF-9CEE-1879539FE375}" destId="{43FA1054-7558-4918-8E2C-62E04FCED445}" srcOrd="4" destOrd="0" presId="urn:microsoft.com/office/officeart/2005/8/layout/default"/>
    <dgm:cxn modelId="{86038545-0ABA-4F9D-BF1B-882B445A7401}" type="presParOf" srcId="{900F9887-7805-4CDF-9CEE-1879539FE375}" destId="{9EBAB3FA-428B-400D-8701-CBDD2DA4E3E3}" srcOrd="5" destOrd="0" presId="urn:microsoft.com/office/officeart/2005/8/layout/default"/>
    <dgm:cxn modelId="{34320A74-96CA-45F4-A883-DF64987B2479}" type="presParOf" srcId="{900F9887-7805-4CDF-9CEE-1879539FE375}" destId="{998F23EB-CF34-4848-A422-BCD191A4A3B9}" srcOrd="6" destOrd="0" presId="urn:microsoft.com/office/officeart/2005/8/layout/default"/>
    <dgm:cxn modelId="{1FC25B5B-BCF3-4C0B-A17F-796F932882A2}" type="presParOf" srcId="{900F9887-7805-4CDF-9CEE-1879539FE375}" destId="{92EAA32C-70EC-4C4C-96AB-8A8689692FC0}" srcOrd="7" destOrd="0" presId="urn:microsoft.com/office/officeart/2005/8/layout/default"/>
    <dgm:cxn modelId="{ED221441-ADC4-4DA2-9E90-9460E73416DC}" type="presParOf" srcId="{900F9887-7805-4CDF-9CEE-1879539FE375}" destId="{CD9D622E-5169-4C6F-A8D4-C7107F852221}" srcOrd="8" destOrd="0" presId="urn:microsoft.com/office/officeart/2005/8/layout/default"/>
    <dgm:cxn modelId="{3A4433B0-84A3-4E35-8022-B931729BBC0C}" type="presParOf" srcId="{900F9887-7805-4CDF-9CEE-1879539FE375}" destId="{C2CB9E68-137A-418A-A18D-A9F30B73D3CA}" srcOrd="9" destOrd="0" presId="urn:microsoft.com/office/officeart/2005/8/layout/default"/>
    <dgm:cxn modelId="{B1682193-3182-4328-B8DC-946850CC118A}" type="presParOf" srcId="{900F9887-7805-4CDF-9CEE-1879539FE375}" destId="{B36BC196-CB66-45B3-8216-0519F61A29EC}" srcOrd="10" destOrd="0" presId="urn:microsoft.com/office/officeart/2005/8/layout/default"/>
    <dgm:cxn modelId="{B502F9A6-51A7-406D-BBC2-27AE6823106D}" type="presParOf" srcId="{900F9887-7805-4CDF-9CEE-1879539FE375}" destId="{219EBC88-0F52-4647-A95F-B1C524DE3930}" srcOrd="11" destOrd="0" presId="urn:microsoft.com/office/officeart/2005/8/layout/default"/>
    <dgm:cxn modelId="{EB3BBB9D-A113-459E-9CE8-8EDE3F70245F}" type="presParOf" srcId="{900F9887-7805-4CDF-9CEE-1879539FE375}" destId="{E6A8C124-1E47-4A15-A84B-29822C014624}" srcOrd="12" destOrd="0" presId="urn:microsoft.com/office/officeart/2005/8/layout/default"/>
    <dgm:cxn modelId="{36A898EE-B2CF-4429-AE02-DE347BB4AE23}" type="presParOf" srcId="{900F9887-7805-4CDF-9CEE-1879539FE375}" destId="{E0A7494B-5F38-413F-8661-78B1EFCE44DD}" srcOrd="13" destOrd="0" presId="urn:microsoft.com/office/officeart/2005/8/layout/default"/>
    <dgm:cxn modelId="{C456DF00-3FC5-410A-856F-DD42A323D7F3}" type="presParOf" srcId="{900F9887-7805-4CDF-9CEE-1879539FE375}" destId="{47B134E4-A7A6-45B6-811D-FE97C32FB9EF}" srcOrd="14" destOrd="0" presId="urn:microsoft.com/office/officeart/2005/8/layout/default"/>
    <dgm:cxn modelId="{BB2C4E55-9E35-46E4-ADCA-A794603AC612}" type="presParOf" srcId="{900F9887-7805-4CDF-9CEE-1879539FE375}" destId="{95A9F752-C318-442A-B941-801EE5E27D91}" srcOrd="15" destOrd="0" presId="urn:microsoft.com/office/officeart/2005/8/layout/default"/>
    <dgm:cxn modelId="{CA43BD20-012A-4A43-BFEF-9B0F0D9085CA}" type="presParOf" srcId="{900F9887-7805-4CDF-9CEE-1879539FE375}" destId="{4C141335-9C4D-4835-A96A-C3C8EFBB08C4}" srcOrd="16" destOrd="0" presId="urn:microsoft.com/office/officeart/2005/8/layout/default"/>
    <dgm:cxn modelId="{8A955BDE-3DBA-4D6F-9164-AB3436C45CE5}" type="presParOf" srcId="{900F9887-7805-4CDF-9CEE-1879539FE375}" destId="{1222A732-BB96-42A7-AEF9-174740A624BC}" srcOrd="17" destOrd="0" presId="urn:microsoft.com/office/officeart/2005/8/layout/default"/>
    <dgm:cxn modelId="{E4D5412B-8519-4293-954B-83B12EF92F56}" type="presParOf" srcId="{900F9887-7805-4CDF-9CEE-1879539FE375}" destId="{2D7C4A75-2ACA-482A-B2AA-04B9D708A35F}" srcOrd="1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9393B3C-5DC4-4B0D-A8EF-C14756FF6841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09DEFCDD-7F19-4E09-A279-9F917CE6B24F}">
      <dgm:prSet phldrT="[Text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US" sz="1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Centralize the collected Data</a:t>
          </a:r>
          <a:endParaRPr lang="en-GB" sz="1800" dirty="0">
            <a:solidFill>
              <a:schemeClr val="bg1"/>
            </a:solidFill>
          </a:endParaRPr>
        </a:p>
      </dgm:t>
    </dgm:pt>
    <dgm:pt modelId="{6778F08F-5FA7-4D01-8215-3FC8A4386C38}" type="parTrans" cxnId="{A5280FA2-6E24-4C86-9876-BA7381B043DE}">
      <dgm:prSet/>
      <dgm:spPr/>
      <dgm:t>
        <a:bodyPr/>
        <a:lstStyle/>
        <a:p>
          <a:endParaRPr lang="en-GB"/>
        </a:p>
      </dgm:t>
    </dgm:pt>
    <dgm:pt modelId="{9E43A182-CA82-47E1-A3C4-781A80B6F7AA}" type="sibTrans" cxnId="{A5280FA2-6E24-4C86-9876-BA7381B043DE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endParaRPr lang="en-GB"/>
        </a:p>
      </dgm:t>
    </dgm:pt>
    <dgm:pt modelId="{E1F06052-5D55-4694-A6F9-5CA7872BC317}">
      <dgm:prSet phldrT="[Text]" custT="1"/>
      <dgm:spPr>
        <a:ln>
          <a:solidFill>
            <a:srgbClr val="00A4DE"/>
          </a:solidFill>
        </a:ln>
      </dgm:spPr>
      <dgm:t>
        <a:bodyPr/>
        <a:lstStyle/>
        <a:p>
          <a:r>
            <a:rPr lang="en-US" sz="16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systematically and </a:t>
          </a:r>
          <a:r>
            <a:rPr lang="en-US" sz="16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comprehensive-</a:t>
          </a:r>
          <a:r>
            <a:rPr lang="en-US" sz="1600" dirty="0" err="1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ly</a:t>
          </a:r>
          <a:r>
            <a:rPr lang="en-US" sz="16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6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assess what you have and what is missing</a:t>
          </a:r>
          <a:endParaRPr lang="en-GB" sz="1600" dirty="0">
            <a:solidFill>
              <a:srgbClr val="00A4DE"/>
            </a:solidFill>
          </a:endParaRPr>
        </a:p>
      </dgm:t>
    </dgm:pt>
    <dgm:pt modelId="{BB55D55D-6704-4D90-8C06-776C2BC0F4F9}" type="parTrans" cxnId="{DA4D10D0-89FF-4DFF-867F-E119604BD6B6}">
      <dgm:prSet/>
      <dgm:spPr/>
      <dgm:t>
        <a:bodyPr/>
        <a:lstStyle/>
        <a:p>
          <a:endParaRPr lang="en-GB"/>
        </a:p>
      </dgm:t>
    </dgm:pt>
    <dgm:pt modelId="{C88164AE-ED4F-4335-AAC4-36C788020087}" type="sibTrans" cxnId="{DA4D10D0-89FF-4DFF-867F-E119604BD6B6}">
      <dgm:prSet/>
      <dgm:spPr/>
      <dgm:t>
        <a:bodyPr/>
        <a:lstStyle/>
        <a:p>
          <a:endParaRPr lang="en-GB"/>
        </a:p>
      </dgm:t>
    </dgm:pt>
    <dgm:pt modelId="{A675AE21-CEBE-4AAC-A2B9-6415BB11DD16}">
      <dgm:prSet phldrT="[Text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US" sz="1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Track your progress</a:t>
          </a:r>
          <a:endParaRPr lang="en-GB" sz="1800" dirty="0">
            <a:solidFill>
              <a:schemeClr val="bg1"/>
            </a:solidFill>
          </a:endParaRPr>
        </a:p>
      </dgm:t>
    </dgm:pt>
    <dgm:pt modelId="{2CF8688E-0423-4544-80B3-89530789E2A1}" type="parTrans" cxnId="{3393B1DD-9DA1-4872-A24F-CD52EFD89AC6}">
      <dgm:prSet/>
      <dgm:spPr/>
      <dgm:t>
        <a:bodyPr/>
        <a:lstStyle/>
        <a:p>
          <a:endParaRPr lang="en-GB"/>
        </a:p>
      </dgm:t>
    </dgm:pt>
    <dgm:pt modelId="{82E3F541-E44B-4678-87A8-B31759D1C549}" type="sibTrans" cxnId="{3393B1DD-9DA1-4872-A24F-CD52EFD89AC6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endParaRPr lang="en-GB"/>
        </a:p>
      </dgm:t>
    </dgm:pt>
    <dgm:pt modelId="{70036D2D-D42E-4725-89FC-891A577364AB}">
      <dgm:prSet phldrT="[Text]" custT="1"/>
      <dgm:spPr>
        <a:ln>
          <a:solidFill>
            <a:srgbClr val="00A4DE"/>
          </a:solidFill>
        </a:ln>
      </dgm:spPr>
      <dgm:t>
        <a:bodyPr/>
        <a:lstStyle/>
        <a:p>
          <a:r>
            <a:rPr lang="en-US" sz="16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Look whether there are any missing pieces, sections or components? </a:t>
          </a:r>
          <a:endParaRPr lang="en-GB" sz="1600" dirty="0">
            <a:solidFill>
              <a:srgbClr val="00A4DE"/>
            </a:solidFill>
          </a:endParaRPr>
        </a:p>
      </dgm:t>
    </dgm:pt>
    <dgm:pt modelId="{98DF47AA-2D52-4333-B5B4-259CB0A78B0F}" type="parTrans" cxnId="{AFE0F55C-6141-4719-99BF-0251DC6D0B4A}">
      <dgm:prSet/>
      <dgm:spPr/>
      <dgm:t>
        <a:bodyPr/>
        <a:lstStyle/>
        <a:p>
          <a:endParaRPr lang="en-GB"/>
        </a:p>
      </dgm:t>
    </dgm:pt>
    <dgm:pt modelId="{978F2F72-7751-4303-AF22-ACE5F1A44D3D}" type="sibTrans" cxnId="{AFE0F55C-6141-4719-99BF-0251DC6D0B4A}">
      <dgm:prSet/>
      <dgm:spPr/>
      <dgm:t>
        <a:bodyPr/>
        <a:lstStyle/>
        <a:p>
          <a:endParaRPr lang="en-GB"/>
        </a:p>
      </dgm:t>
    </dgm:pt>
    <dgm:pt modelId="{15C2F5A4-508D-4561-B980-D04A49A34AFF}">
      <dgm:prSet phldrT="[Text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US" sz="1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Ensure having an accurately recorded data</a:t>
          </a:r>
          <a:endParaRPr lang="en-GB" sz="1800" dirty="0">
            <a:solidFill>
              <a:schemeClr val="bg1"/>
            </a:solidFill>
          </a:endParaRPr>
        </a:p>
      </dgm:t>
    </dgm:pt>
    <dgm:pt modelId="{1B578E6B-F08D-4C84-AC98-B878D592BCEA}" type="parTrans" cxnId="{A6735C9A-F9D6-4DD7-863D-1E2CF05BF2B4}">
      <dgm:prSet/>
      <dgm:spPr/>
      <dgm:t>
        <a:bodyPr/>
        <a:lstStyle/>
        <a:p>
          <a:endParaRPr lang="en-GB"/>
        </a:p>
      </dgm:t>
    </dgm:pt>
    <dgm:pt modelId="{88D7CBA2-90BF-45B9-A32B-37217D882485}" type="sibTrans" cxnId="{A6735C9A-F9D6-4DD7-863D-1E2CF05BF2B4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endParaRPr lang="en-GB"/>
        </a:p>
      </dgm:t>
    </dgm:pt>
    <dgm:pt modelId="{D6B11C61-AA0A-4406-BFEB-A8BE4E88CF3C}">
      <dgm:prSet phldrT="[Text]" custT="1"/>
      <dgm:spPr>
        <a:ln>
          <a:solidFill>
            <a:srgbClr val="00A4DE"/>
          </a:solidFill>
        </a:ln>
      </dgm:spPr>
      <dgm:t>
        <a:bodyPr/>
        <a:lstStyle/>
        <a:p>
          <a:r>
            <a:rPr lang="en-US" sz="15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Has your survey data been entered correctly? </a:t>
          </a:r>
          <a:endParaRPr lang="en-GB" sz="1500" dirty="0">
            <a:solidFill>
              <a:srgbClr val="00A4DE"/>
            </a:solidFill>
          </a:endParaRPr>
        </a:p>
      </dgm:t>
    </dgm:pt>
    <dgm:pt modelId="{5D780C84-C7AF-4670-8788-DBA3F53CAD04}" type="parTrans" cxnId="{10DFD237-7852-42D0-8260-FE78A063F195}">
      <dgm:prSet/>
      <dgm:spPr/>
      <dgm:t>
        <a:bodyPr/>
        <a:lstStyle/>
        <a:p>
          <a:endParaRPr lang="en-GB"/>
        </a:p>
      </dgm:t>
    </dgm:pt>
    <dgm:pt modelId="{04EC4FF2-36AC-4814-8EBF-93F8B6238693}" type="sibTrans" cxnId="{10DFD237-7852-42D0-8260-FE78A063F195}">
      <dgm:prSet/>
      <dgm:spPr/>
      <dgm:t>
        <a:bodyPr/>
        <a:lstStyle/>
        <a:p>
          <a:endParaRPr lang="en-GB"/>
        </a:p>
      </dgm:t>
    </dgm:pt>
    <dgm:pt modelId="{B3EB28A0-10A5-4F59-A4B1-04AD264C3424}">
      <dgm:prSet phldrT="[Text]" custT="1"/>
      <dgm:spPr>
        <a:ln>
          <a:solidFill>
            <a:srgbClr val="00A4DE"/>
          </a:solidFill>
        </a:ln>
      </dgm:spPr>
      <dgm:t>
        <a:bodyPr/>
        <a:lstStyle/>
        <a:p>
          <a:r>
            <a:rPr lang="en-US" sz="15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Have your qualitative data recordings been accurately transcribed? </a:t>
          </a:r>
          <a:endParaRPr lang="en-GB" sz="1500" dirty="0">
            <a:solidFill>
              <a:srgbClr val="00A4DE"/>
            </a:solidFill>
          </a:endParaRPr>
        </a:p>
      </dgm:t>
    </dgm:pt>
    <dgm:pt modelId="{087EF66C-C93D-48D7-A34B-8F6A09C044D3}" type="parTrans" cxnId="{C1FE1448-2F52-4E0C-88CA-54FC53668DF9}">
      <dgm:prSet/>
      <dgm:spPr/>
      <dgm:t>
        <a:bodyPr/>
        <a:lstStyle/>
        <a:p>
          <a:endParaRPr lang="en-GB"/>
        </a:p>
      </dgm:t>
    </dgm:pt>
    <dgm:pt modelId="{A3ADB216-09B8-4252-B9BD-FB0F20EA34A7}" type="sibTrans" cxnId="{C1FE1448-2F52-4E0C-88CA-54FC53668DF9}">
      <dgm:prSet/>
      <dgm:spPr/>
      <dgm:t>
        <a:bodyPr/>
        <a:lstStyle/>
        <a:p>
          <a:endParaRPr lang="en-GB"/>
        </a:p>
      </dgm:t>
    </dgm:pt>
    <dgm:pt modelId="{36A8D1A8-8BEC-4421-9431-5E00B214CA01}">
      <dgm:prSet phldrT="[Text]"/>
      <dgm:spPr>
        <a:ln>
          <a:solidFill>
            <a:srgbClr val="00A4DE"/>
          </a:solidFill>
        </a:ln>
      </dgm:spPr>
      <dgm:t>
        <a:bodyPr/>
        <a:lstStyle/>
        <a:p>
          <a:endParaRPr lang="en-GB" sz="1100" dirty="0">
            <a:solidFill>
              <a:srgbClr val="00A4DE"/>
            </a:solidFill>
          </a:endParaRPr>
        </a:p>
      </dgm:t>
    </dgm:pt>
    <dgm:pt modelId="{5B809C10-77CF-4782-A6C8-B17F540892F6}" type="parTrans" cxnId="{C5E2A81F-80A2-4F56-B0A0-4D5DA9156489}">
      <dgm:prSet/>
      <dgm:spPr/>
      <dgm:t>
        <a:bodyPr/>
        <a:lstStyle/>
        <a:p>
          <a:endParaRPr lang="en-GB"/>
        </a:p>
      </dgm:t>
    </dgm:pt>
    <dgm:pt modelId="{701189D2-868A-40DB-886E-D469450425CB}" type="sibTrans" cxnId="{C5E2A81F-80A2-4F56-B0A0-4D5DA9156489}">
      <dgm:prSet/>
      <dgm:spPr/>
      <dgm:t>
        <a:bodyPr/>
        <a:lstStyle/>
        <a:p>
          <a:endParaRPr lang="en-GB"/>
        </a:p>
      </dgm:t>
    </dgm:pt>
    <dgm:pt modelId="{4E7D77E1-C9E7-4EBE-9F26-A254AC8A730A}">
      <dgm:prSet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US" sz="1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maintain consistency </a:t>
          </a:r>
          <a:r>
            <a:rPr lang="en-US" sz="14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(</a:t>
          </a:r>
          <a:r>
            <a:rPr lang="en-US" sz="1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vital for </a:t>
          </a:r>
          <a:r>
            <a:rPr lang="en-US" sz="1400" i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quantitative analysis)</a:t>
          </a:r>
          <a:endParaRPr lang="en-GB" sz="1400" dirty="0">
            <a:solidFill>
              <a:schemeClr val="bg1"/>
            </a:solidFill>
          </a:endParaRPr>
        </a:p>
      </dgm:t>
    </dgm:pt>
    <dgm:pt modelId="{B1F6BD1A-82D2-43F1-9D17-B8B8DEF4B7C5}" type="parTrans" cxnId="{EF81707D-41DD-4251-9E00-8E591BA94902}">
      <dgm:prSet/>
      <dgm:spPr/>
      <dgm:t>
        <a:bodyPr/>
        <a:lstStyle/>
        <a:p>
          <a:endParaRPr lang="en-GB"/>
        </a:p>
      </dgm:t>
    </dgm:pt>
    <dgm:pt modelId="{A7AD2B8C-4D45-4DE2-9769-910FC2E20D2C}" type="sibTrans" cxnId="{EF81707D-41DD-4251-9E00-8E591BA94902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endParaRPr lang="en-GB"/>
        </a:p>
      </dgm:t>
    </dgm:pt>
    <dgm:pt modelId="{CACC3074-7F0E-4464-AFB4-7592134D3913}">
      <dgm:prSet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US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Store data properly</a:t>
          </a:r>
          <a:endParaRPr lang="en-GB" dirty="0">
            <a:solidFill>
              <a:schemeClr val="bg1"/>
            </a:solidFill>
          </a:endParaRPr>
        </a:p>
      </dgm:t>
    </dgm:pt>
    <dgm:pt modelId="{C5A11880-FFC1-4F63-9C8E-6C8B14E75FD9}" type="parTrans" cxnId="{3F6CBB3E-0F86-409E-9EAF-D6F15A190EC1}">
      <dgm:prSet/>
      <dgm:spPr/>
      <dgm:t>
        <a:bodyPr/>
        <a:lstStyle/>
        <a:p>
          <a:endParaRPr lang="en-GB"/>
        </a:p>
      </dgm:t>
    </dgm:pt>
    <dgm:pt modelId="{D8D886F5-0385-49C4-9015-46837DF60F2D}" type="sibTrans" cxnId="{3F6CBB3E-0F86-409E-9EAF-D6F15A190EC1}">
      <dgm:prSet/>
      <dgm:spPr/>
      <dgm:t>
        <a:bodyPr/>
        <a:lstStyle/>
        <a:p>
          <a:endParaRPr lang="en-GB"/>
        </a:p>
      </dgm:t>
    </dgm:pt>
    <dgm:pt modelId="{ACEBEBB1-2152-4DDE-8D63-9602ABF3BAD0}">
      <dgm:prSet custT="1"/>
      <dgm:spPr>
        <a:ln>
          <a:solidFill>
            <a:srgbClr val="00A4DE"/>
          </a:solidFill>
        </a:ln>
      </dgm:spPr>
      <dgm:t>
        <a:bodyPr/>
        <a:lstStyle/>
        <a:p>
          <a:r>
            <a:rPr lang="en-US" sz="15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Be sure that you ‘clean’ or prepare your data </a:t>
          </a:r>
          <a:endParaRPr lang="en-GB" sz="1500" dirty="0">
            <a:solidFill>
              <a:srgbClr val="00A4DE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3D69A05-A0C0-4F43-9244-4135C3B86EBB}" type="parTrans" cxnId="{906B060F-330E-4E91-9595-A522B16A5A4D}">
      <dgm:prSet/>
      <dgm:spPr/>
      <dgm:t>
        <a:bodyPr/>
        <a:lstStyle/>
        <a:p>
          <a:endParaRPr lang="en-GB"/>
        </a:p>
      </dgm:t>
    </dgm:pt>
    <dgm:pt modelId="{41319D60-7C78-411B-B78C-E8F563BAF57D}" type="sibTrans" cxnId="{906B060F-330E-4E91-9595-A522B16A5A4D}">
      <dgm:prSet/>
      <dgm:spPr/>
      <dgm:t>
        <a:bodyPr/>
        <a:lstStyle/>
        <a:p>
          <a:endParaRPr lang="en-GB"/>
        </a:p>
      </dgm:t>
    </dgm:pt>
    <dgm:pt modelId="{66DBA1D4-F9F6-4919-8E0B-30AC8AB4B585}">
      <dgm:prSet custT="1"/>
      <dgm:spPr>
        <a:ln>
          <a:solidFill>
            <a:srgbClr val="00A4DE"/>
          </a:solidFill>
        </a:ln>
      </dgm:spPr>
      <dgm:t>
        <a:bodyPr/>
        <a:lstStyle/>
        <a:p>
          <a:r>
            <a:rPr lang="en-US" sz="15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put the effort to store it properly in a secure location to avoid its corruption or loss. </a:t>
          </a:r>
          <a:endParaRPr lang="en-GB" sz="1500" dirty="0">
            <a:solidFill>
              <a:srgbClr val="00A4DE"/>
            </a:solidFill>
          </a:endParaRPr>
        </a:p>
      </dgm:t>
    </dgm:pt>
    <dgm:pt modelId="{49307227-C691-4983-BD27-EBE157B60C42}" type="parTrans" cxnId="{A53D2423-B836-4CD0-94DB-9FF6693A0892}">
      <dgm:prSet/>
      <dgm:spPr/>
      <dgm:t>
        <a:bodyPr/>
        <a:lstStyle/>
        <a:p>
          <a:endParaRPr lang="en-GB"/>
        </a:p>
      </dgm:t>
    </dgm:pt>
    <dgm:pt modelId="{66049001-4351-4774-BDD8-82775F47E86A}" type="sibTrans" cxnId="{A53D2423-B836-4CD0-94DB-9FF6693A0892}">
      <dgm:prSet/>
      <dgm:spPr/>
      <dgm:t>
        <a:bodyPr/>
        <a:lstStyle/>
        <a:p>
          <a:endParaRPr lang="en-GB"/>
        </a:p>
      </dgm:t>
    </dgm:pt>
    <dgm:pt modelId="{AB1B56B2-D25E-4435-A010-95DB0799D1F0}" type="pres">
      <dgm:prSet presAssocID="{B9393B3C-5DC4-4B0D-A8EF-C14756FF684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99936E87-2B1F-4B6C-89A5-951A70598875}" type="pres">
      <dgm:prSet presAssocID="{B9393B3C-5DC4-4B0D-A8EF-C14756FF6841}" presName="tSp" presStyleCnt="0"/>
      <dgm:spPr/>
    </dgm:pt>
    <dgm:pt modelId="{E2E1C7E0-E010-4D91-9837-20982B5DDDF3}" type="pres">
      <dgm:prSet presAssocID="{B9393B3C-5DC4-4B0D-A8EF-C14756FF6841}" presName="bSp" presStyleCnt="0"/>
      <dgm:spPr/>
    </dgm:pt>
    <dgm:pt modelId="{42AB029B-E1B4-48D7-AFCA-AA4892209F7E}" type="pres">
      <dgm:prSet presAssocID="{B9393B3C-5DC4-4B0D-A8EF-C14756FF6841}" presName="process" presStyleCnt="0"/>
      <dgm:spPr/>
    </dgm:pt>
    <dgm:pt modelId="{519A4558-1D7E-42D7-9704-A19288048675}" type="pres">
      <dgm:prSet presAssocID="{09DEFCDD-7F19-4E09-A279-9F917CE6B24F}" presName="composite1" presStyleCnt="0"/>
      <dgm:spPr/>
    </dgm:pt>
    <dgm:pt modelId="{90F41D3B-0E9D-43FD-BA84-15B624E5C129}" type="pres">
      <dgm:prSet presAssocID="{09DEFCDD-7F19-4E09-A279-9F917CE6B24F}" presName="dummyNode1" presStyleLbl="node1" presStyleIdx="0" presStyleCnt="5"/>
      <dgm:spPr/>
    </dgm:pt>
    <dgm:pt modelId="{9E245334-D9DE-4E69-B921-8BD6BA67B708}" type="pres">
      <dgm:prSet presAssocID="{09DEFCDD-7F19-4E09-A279-9F917CE6B24F}" presName="childNode1" presStyleLbl="bgAcc1" presStyleIdx="0" presStyleCnt="5" custScaleX="119896" custScaleY="166184" custLinFactNeighborX="-418" custLinFactNeighborY="202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3DD435D-F29F-4BB8-AC79-6A75C9167E59}" type="pres">
      <dgm:prSet presAssocID="{09DEFCDD-7F19-4E09-A279-9F917CE6B24F}" presName="childNode1tx" presStyleLbl="bgAcc1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75185D4-E530-473F-A374-441112E26536}" type="pres">
      <dgm:prSet presAssocID="{09DEFCDD-7F19-4E09-A279-9F917CE6B24F}" presName="parentNode1" presStyleLbl="node1" presStyleIdx="0" presStyleCnt="5" custScaleX="127894" custScaleY="135617" custLinFactNeighborX="3573" custLinFactNeighborY="7658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C0C0DFE-2C7C-4FEA-B013-E0912E802CAD}" type="pres">
      <dgm:prSet presAssocID="{09DEFCDD-7F19-4E09-A279-9F917CE6B24F}" presName="connSite1" presStyleCnt="0"/>
      <dgm:spPr/>
    </dgm:pt>
    <dgm:pt modelId="{02C4E452-1632-465F-A387-AADD815AD392}" type="pres">
      <dgm:prSet presAssocID="{9E43A182-CA82-47E1-A3C4-781A80B6F7AA}" presName="Name9" presStyleLbl="sibTrans2D1" presStyleIdx="0" presStyleCnt="4"/>
      <dgm:spPr/>
      <dgm:t>
        <a:bodyPr/>
        <a:lstStyle/>
        <a:p>
          <a:endParaRPr lang="en-GB"/>
        </a:p>
      </dgm:t>
    </dgm:pt>
    <dgm:pt modelId="{25535D88-ECE9-43AA-BBA5-328843A0CCB7}" type="pres">
      <dgm:prSet presAssocID="{A675AE21-CEBE-4AAC-A2B9-6415BB11DD16}" presName="composite2" presStyleCnt="0"/>
      <dgm:spPr/>
    </dgm:pt>
    <dgm:pt modelId="{4C616273-C8DF-4FC4-9EC2-604846835815}" type="pres">
      <dgm:prSet presAssocID="{A675AE21-CEBE-4AAC-A2B9-6415BB11DD16}" presName="dummyNode2" presStyleLbl="node1" presStyleIdx="0" presStyleCnt="5"/>
      <dgm:spPr/>
    </dgm:pt>
    <dgm:pt modelId="{55986742-8ED9-4137-BEF6-10406C2EC6B7}" type="pres">
      <dgm:prSet presAssocID="{A675AE21-CEBE-4AAC-A2B9-6415BB11DD16}" presName="childNode2" presStyleLbl="bgAcc1" presStyleIdx="1" presStyleCnt="5" custScaleX="118254" custScaleY="13274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4384105-C16C-4AEB-95BB-8FB4FD88287D}" type="pres">
      <dgm:prSet presAssocID="{A675AE21-CEBE-4AAC-A2B9-6415BB11DD16}" presName="childNode2tx" presStyleLbl="bgAcc1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992AED3-4372-4D7D-A3CD-66924E8D26F1}" type="pres">
      <dgm:prSet presAssocID="{A675AE21-CEBE-4AAC-A2B9-6415BB11DD16}" presName="parentNode2" presStyleLbl="node1" presStyleIdx="1" presStyleCnt="5" custLinFactNeighborX="873" custLinFactNeighborY="-30743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E8D272D-8C10-4D7E-A4E2-4F5094D6F5F5}" type="pres">
      <dgm:prSet presAssocID="{A675AE21-CEBE-4AAC-A2B9-6415BB11DD16}" presName="connSite2" presStyleCnt="0"/>
      <dgm:spPr/>
    </dgm:pt>
    <dgm:pt modelId="{666332C1-2193-4098-B554-B36931D09E0F}" type="pres">
      <dgm:prSet presAssocID="{82E3F541-E44B-4678-87A8-B31759D1C549}" presName="Name18" presStyleLbl="sibTrans2D1" presStyleIdx="1" presStyleCnt="4"/>
      <dgm:spPr/>
      <dgm:t>
        <a:bodyPr/>
        <a:lstStyle/>
        <a:p>
          <a:endParaRPr lang="en-GB"/>
        </a:p>
      </dgm:t>
    </dgm:pt>
    <dgm:pt modelId="{5955A454-94D1-4340-A227-2087EE80A870}" type="pres">
      <dgm:prSet presAssocID="{15C2F5A4-508D-4561-B980-D04A49A34AFF}" presName="composite1" presStyleCnt="0"/>
      <dgm:spPr/>
    </dgm:pt>
    <dgm:pt modelId="{9AC4D88C-A757-401E-A60B-502EF7321CF5}" type="pres">
      <dgm:prSet presAssocID="{15C2F5A4-508D-4561-B980-D04A49A34AFF}" presName="dummyNode1" presStyleLbl="node1" presStyleIdx="1" presStyleCnt="5"/>
      <dgm:spPr/>
    </dgm:pt>
    <dgm:pt modelId="{5AEC3282-8486-45DF-9043-907507519102}" type="pres">
      <dgm:prSet presAssocID="{15C2F5A4-508D-4561-B980-D04A49A34AFF}" presName="childNode1" presStyleLbl="bgAcc1" presStyleIdx="2" presStyleCnt="5" custScaleX="144866" custScaleY="14074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575969F-0980-45BD-9FB6-631315774C60}" type="pres">
      <dgm:prSet presAssocID="{15C2F5A4-508D-4561-B980-D04A49A34AFF}" presName="childNode1tx" presStyleLbl="bgAcc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9C3692B-16C1-4C60-AE56-A4A8EF985CC0}" type="pres">
      <dgm:prSet presAssocID="{15C2F5A4-508D-4561-B980-D04A49A34AFF}" presName="parentNode1" presStyleLbl="node1" presStyleIdx="2" presStyleCnt="5" custScaleX="126196" custScaleY="150499" custLinFactNeighborX="9924" custLinFactNeighborY="8364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4F7F89F-D040-4982-9818-12D61054DCBC}" type="pres">
      <dgm:prSet presAssocID="{15C2F5A4-508D-4561-B980-D04A49A34AFF}" presName="connSite1" presStyleCnt="0"/>
      <dgm:spPr/>
    </dgm:pt>
    <dgm:pt modelId="{50A188AB-1CA3-45AA-B69A-C6D43C3E5C14}" type="pres">
      <dgm:prSet presAssocID="{88D7CBA2-90BF-45B9-A32B-37217D882485}" presName="Name9" presStyleLbl="sibTrans2D1" presStyleIdx="2" presStyleCnt="4"/>
      <dgm:spPr/>
      <dgm:t>
        <a:bodyPr/>
        <a:lstStyle/>
        <a:p>
          <a:endParaRPr lang="en-GB"/>
        </a:p>
      </dgm:t>
    </dgm:pt>
    <dgm:pt modelId="{A721C1D7-D40B-446E-B0C5-05D07DC589C4}" type="pres">
      <dgm:prSet presAssocID="{4E7D77E1-C9E7-4EBE-9F26-A254AC8A730A}" presName="composite2" presStyleCnt="0"/>
      <dgm:spPr/>
    </dgm:pt>
    <dgm:pt modelId="{E794CC99-116F-4DE2-8726-F1EE1C9292DB}" type="pres">
      <dgm:prSet presAssocID="{4E7D77E1-C9E7-4EBE-9F26-A254AC8A730A}" presName="dummyNode2" presStyleLbl="node1" presStyleIdx="2" presStyleCnt="5"/>
      <dgm:spPr/>
    </dgm:pt>
    <dgm:pt modelId="{350C980A-DCE4-4800-B737-0C5A0AE56B58}" type="pres">
      <dgm:prSet presAssocID="{4E7D77E1-C9E7-4EBE-9F26-A254AC8A730A}" presName="childNode2" presStyleLbl="bgAcc1" presStyleIdx="3" presStyleCnt="5" custScaleY="13642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169E171-D79F-4EFC-BD48-4BDE269CC187}" type="pres">
      <dgm:prSet presAssocID="{4E7D77E1-C9E7-4EBE-9F26-A254AC8A730A}" presName="childNode2tx" presStyleLbl="bgAcc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EC3D86B-E0D0-477F-A5E8-5624D994EDD4}" type="pres">
      <dgm:prSet presAssocID="{4E7D77E1-C9E7-4EBE-9F26-A254AC8A730A}" presName="parentNode2" presStyleLbl="node1" presStyleIdx="3" presStyleCnt="5" custScaleX="129218" custScaleY="155452" custLinFactNeighborX="16110" custLinFactNeighborY="-45727">
        <dgm:presLayoutVars>
          <dgm:chMax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2AB5BC6-20A2-4D57-8086-6674623DD599}" type="pres">
      <dgm:prSet presAssocID="{4E7D77E1-C9E7-4EBE-9F26-A254AC8A730A}" presName="connSite2" presStyleCnt="0"/>
      <dgm:spPr/>
    </dgm:pt>
    <dgm:pt modelId="{B849AABF-FFA1-4A78-9BF6-8D5F1EB3E856}" type="pres">
      <dgm:prSet presAssocID="{A7AD2B8C-4D45-4DE2-9769-910FC2E20D2C}" presName="Name18" presStyleLbl="sibTrans2D1" presStyleIdx="3" presStyleCnt="4"/>
      <dgm:spPr/>
      <dgm:t>
        <a:bodyPr/>
        <a:lstStyle/>
        <a:p>
          <a:endParaRPr lang="en-GB"/>
        </a:p>
      </dgm:t>
    </dgm:pt>
    <dgm:pt modelId="{B0F4FBEC-FDBB-468A-8782-496B91C87D4F}" type="pres">
      <dgm:prSet presAssocID="{CACC3074-7F0E-4464-AFB4-7592134D3913}" presName="composite1" presStyleCnt="0"/>
      <dgm:spPr/>
    </dgm:pt>
    <dgm:pt modelId="{CAD53963-DC21-4154-9CBC-8692802CBEFB}" type="pres">
      <dgm:prSet presAssocID="{CACC3074-7F0E-4464-AFB4-7592134D3913}" presName="dummyNode1" presStyleLbl="node1" presStyleIdx="3" presStyleCnt="5"/>
      <dgm:spPr/>
    </dgm:pt>
    <dgm:pt modelId="{C6FF78DE-F3F4-45B7-A21F-7249BEC3F1BC}" type="pres">
      <dgm:prSet presAssocID="{CACC3074-7F0E-4464-AFB4-7592134D3913}" presName="childNode1" presStyleLbl="bgAcc1" presStyleIdx="4" presStyleCnt="5" custScaleX="116823" custScaleY="13442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B395694-C5EC-4C28-92FB-4E58DBF9CE6C}" type="pres">
      <dgm:prSet presAssocID="{CACC3074-7F0E-4464-AFB4-7592134D3913}" presName="childNode1tx" presStyleLbl="bgAcc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B3E866B-84FF-4233-AB04-065244524CA2}" type="pres">
      <dgm:prSet presAssocID="{CACC3074-7F0E-4464-AFB4-7592134D3913}" presName="parentNode1" presStyleLbl="node1" presStyleIdx="4" presStyleCnt="5" custScaleY="146081" custLinFactNeighborX="13677" custLinFactNeighborY="33007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C147F10-AC7C-4751-9BBA-40459B68CDEF}" type="pres">
      <dgm:prSet presAssocID="{CACC3074-7F0E-4464-AFB4-7592134D3913}" presName="connSite1" presStyleCnt="0"/>
      <dgm:spPr/>
    </dgm:pt>
  </dgm:ptLst>
  <dgm:cxnLst>
    <dgm:cxn modelId="{C1FE1448-2F52-4E0C-88CA-54FC53668DF9}" srcId="{15C2F5A4-508D-4561-B980-D04A49A34AFF}" destId="{B3EB28A0-10A5-4F59-A4B1-04AD264C3424}" srcOrd="1" destOrd="0" parTransId="{087EF66C-C93D-48D7-A34B-8F6A09C044D3}" sibTransId="{A3ADB216-09B8-4252-B9BD-FB0F20EA34A7}"/>
    <dgm:cxn modelId="{36A23F28-785E-42ED-802D-9CF5959A471D}" type="presOf" srcId="{D6B11C61-AA0A-4406-BFEB-A8BE4E88CF3C}" destId="{5AEC3282-8486-45DF-9043-907507519102}" srcOrd="0" destOrd="0" presId="urn:microsoft.com/office/officeart/2005/8/layout/hProcess4"/>
    <dgm:cxn modelId="{906B060F-330E-4E91-9595-A522B16A5A4D}" srcId="{4E7D77E1-C9E7-4EBE-9F26-A254AC8A730A}" destId="{ACEBEBB1-2152-4DDE-8D63-9602ABF3BAD0}" srcOrd="0" destOrd="0" parTransId="{A3D69A05-A0C0-4F43-9244-4135C3B86EBB}" sibTransId="{41319D60-7C78-411B-B78C-E8F563BAF57D}"/>
    <dgm:cxn modelId="{B93B9C82-AC40-4D82-88B8-E2A2712702CD}" type="presOf" srcId="{36A8D1A8-8BEC-4421-9431-5E00B214CA01}" destId="{5AEC3282-8486-45DF-9043-907507519102}" srcOrd="0" destOrd="2" presId="urn:microsoft.com/office/officeart/2005/8/layout/hProcess4"/>
    <dgm:cxn modelId="{D3139750-0FC5-49A0-8C43-0A843A29188E}" type="presOf" srcId="{E1F06052-5D55-4694-A6F9-5CA7872BC317}" destId="{F3DD435D-F29F-4BB8-AC79-6A75C9167E59}" srcOrd="1" destOrd="0" presId="urn:microsoft.com/office/officeart/2005/8/layout/hProcess4"/>
    <dgm:cxn modelId="{AFE0F55C-6141-4719-99BF-0251DC6D0B4A}" srcId="{A675AE21-CEBE-4AAC-A2B9-6415BB11DD16}" destId="{70036D2D-D42E-4725-89FC-891A577364AB}" srcOrd="0" destOrd="0" parTransId="{98DF47AA-2D52-4333-B5B4-259CB0A78B0F}" sibTransId="{978F2F72-7751-4303-AF22-ACE5F1A44D3D}"/>
    <dgm:cxn modelId="{37740E04-8182-4433-83AE-BF4617960E13}" type="presOf" srcId="{70036D2D-D42E-4725-89FC-891A577364AB}" destId="{55986742-8ED9-4137-BEF6-10406C2EC6B7}" srcOrd="0" destOrd="0" presId="urn:microsoft.com/office/officeart/2005/8/layout/hProcess4"/>
    <dgm:cxn modelId="{31CA5087-A966-45FA-8392-39F2C31C8431}" type="presOf" srcId="{09DEFCDD-7F19-4E09-A279-9F917CE6B24F}" destId="{A75185D4-E530-473F-A374-441112E26536}" srcOrd="0" destOrd="0" presId="urn:microsoft.com/office/officeart/2005/8/layout/hProcess4"/>
    <dgm:cxn modelId="{055C9C2D-6BB6-4F49-A016-D1642518D5ED}" type="presOf" srcId="{ACEBEBB1-2152-4DDE-8D63-9602ABF3BAD0}" destId="{350C980A-DCE4-4800-B737-0C5A0AE56B58}" srcOrd="0" destOrd="0" presId="urn:microsoft.com/office/officeart/2005/8/layout/hProcess4"/>
    <dgm:cxn modelId="{B575337A-04F5-4710-AB4A-085ABBDB6C00}" type="presOf" srcId="{88D7CBA2-90BF-45B9-A32B-37217D882485}" destId="{50A188AB-1CA3-45AA-B69A-C6D43C3E5C14}" srcOrd="0" destOrd="0" presId="urn:microsoft.com/office/officeart/2005/8/layout/hProcess4"/>
    <dgm:cxn modelId="{62986AB4-B1B8-40EA-BE60-C1668E91E5C3}" type="presOf" srcId="{15C2F5A4-508D-4561-B980-D04A49A34AFF}" destId="{E9C3692B-16C1-4C60-AE56-A4A8EF985CC0}" srcOrd="0" destOrd="0" presId="urn:microsoft.com/office/officeart/2005/8/layout/hProcess4"/>
    <dgm:cxn modelId="{3817CFB9-8DC1-4F7B-9ED6-11F3D29145CE}" type="presOf" srcId="{A675AE21-CEBE-4AAC-A2B9-6415BB11DD16}" destId="{F992AED3-4372-4D7D-A3CD-66924E8D26F1}" srcOrd="0" destOrd="0" presId="urn:microsoft.com/office/officeart/2005/8/layout/hProcess4"/>
    <dgm:cxn modelId="{986F1A55-F094-44E7-BE9D-9A38DFE52810}" type="presOf" srcId="{B3EB28A0-10A5-4F59-A4B1-04AD264C3424}" destId="{5AEC3282-8486-45DF-9043-907507519102}" srcOrd="0" destOrd="1" presId="urn:microsoft.com/office/officeart/2005/8/layout/hProcess4"/>
    <dgm:cxn modelId="{D53F1B40-6D6C-4685-BF12-2EA9F5AB8D31}" type="presOf" srcId="{66DBA1D4-F9F6-4919-8E0B-30AC8AB4B585}" destId="{8B395694-C5EC-4C28-92FB-4E58DBF9CE6C}" srcOrd="1" destOrd="0" presId="urn:microsoft.com/office/officeart/2005/8/layout/hProcess4"/>
    <dgm:cxn modelId="{35653DE2-17BE-46CF-AB42-FBD29D979B36}" type="presOf" srcId="{66DBA1D4-F9F6-4919-8E0B-30AC8AB4B585}" destId="{C6FF78DE-F3F4-45B7-A21F-7249BEC3F1BC}" srcOrd="0" destOrd="0" presId="urn:microsoft.com/office/officeart/2005/8/layout/hProcess4"/>
    <dgm:cxn modelId="{10DFD237-7852-42D0-8260-FE78A063F195}" srcId="{15C2F5A4-508D-4561-B980-D04A49A34AFF}" destId="{D6B11C61-AA0A-4406-BFEB-A8BE4E88CF3C}" srcOrd="0" destOrd="0" parTransId="{5D780C84-C7AF-4670-8788-DBA3F53CAD04}" sibTransId="{04EC4FF2-36AC-4814-8EBF-93F8B6238693}"/>
    <dgm:cxn modelId="{8A7DDDBC-11A2-40BC-AB1C-335CE8ECA910}" type="presOf" srcId="{82E3F541-E44B-4678-87A8-B31759D1C549}" destId="{666332C1-2193-4098-B554-B36931D09E0F}" srcOrd="0" destOrd="0" presId="urn:microsoft.com/office/officeart/2005/8/layout/hProcess4"/>
    <dgm:cxn modelId="{DCC6D05B-5AE9-4079-B470-4259790245DC}" type="presOf" srcId="{CACC3074-7F0E-4464-AFB4-7592134D3913}" destId="{6B3E866B-84FF-4233-AB04-065244524CA2}" srcOrd="0" destOrd="0" presId="urn:microsoft.com/office/officeart/2005/8/layout/hProcess4"/>
    <dgm:cxn modelId="{6F901FF4-724C-4584-8BF8-BA5885CC31DB}" type="presOf" srcId="{B3EB28A0-10A5-4F59-A4B1-04AD264C3424}" destId="{D575969F-0980-45BD-9FB6-631315774C60}" srcOrd="1" destOrd="1" presId="urn:microsoft.com/office/officeart/2005/8/layout/hProcess4"/>
    <dgm:cxn modelId="{A6735C9A-F9D6-4DD7-863D-1E2CF05BF2B4}" srcId="{B9393B3C-5DC4-4B0D-A8EF-C14756FF6841}" destId="{15C2F5A4-508D-4561-B980-D04A49A34AFF}" srcOrd="2" destOrd="0" parTransId="{1B578E6B-F08D-4C84-AC98-B878D592BCEA}" sibTransId="{88D7CBA2-90BF-45B9-A32B-37217D882485}"/>
    <dgm:cxn modelId="{3F6CBB3E-0F86-409E-9EAF-D6F15A190EC1}" srcId="{B9393B3C-5DC4-4B0D-A8EF-C14756FF6841}" destId="{CACC3074-7F0E-4464-AFB4-7592134D3913}" srcOrd="4" destOrd="0" parTransId="{C5A11880-FFC1-4F63-9C8E-6C8B14E75FD9}" sibTransId="{D8D886F5-0385-49C4-9015-46837DF60F2D}"/>
    <dgm:cxn modelId="{27E05FB4-D395-4DD5-AC4E-1098AFFA45C8}" type="presOf" srcId="{B9393B3C-5DC4-4B0D-A8EF-C14756FF6841}" destId="{AB1B56B2-D25E-4435-A010-95DB0799D1F0}" srcOrd="0" destOrd="0" presId="urn:microsoft.com/office/officeart/2005/8/layout/hProcess4"/>
    <dgm:cxn modelId="{EF81707D-41DD-4251-9E00-8E591BA94902}" srcId="{B9393B3C-5DC4-4B0D-A8EF-C14756FF6841}" destId="{4E7D77E1-C9E7-4EBE-9F26-A254AC8A730A}" srcOrd="3" destOrd="0" parTransId="{B1F6BD1A-82D2-43F1-9D17-B8B8DEF4B7C5}" sibTransId="{A7AD2B8C-4D45-4DE2-9769-910FC2E20D2C}"/>
    <dgm:cxn modelId="{A53D2423-B836-4CD0-94DB-9FF6693A0892}" srcId="{CACC3074-7F0E-4464-AFB4-7592134D3913}" destId="{66DBA1D4-F9F6-4919-8E0B-30AC8AB4B585}" srcOrd="0" destOrd="0" parTransId="{49307227-C691-4983-BD27-EBE157B60C42}" sibTransId="{66049001-4351-4774-BDD8-82775F47E86A}"/>
    <dgm:cxn modelId="{87DA6FEF-97EB-49D8-9028-DF1B42191BC2}" type="presOf" srcId="{4E7D77E1-C9E7-4EBE-9F26-A254AC8A730A}" destId="{AEC3D86B-E0D0-477F-A5E8-5624D994EDD4}" srcOrd="0" destOrd="0" presId="urn:microsoft.com/office/officeart/2005/8/layout/hProcess4"/>
    <dgm:cxn modelId="{3393B1DD-9DA1-4872-A24F-CD52EFD89AC6}" srcId="{B9393B3C-5DC4-4B0D-A8EF-C14756FF6841}" destId="{A675AE21-CEBE-4AAC-A2B9-6415BB11DD16}" srcOrd="1" destOrd="0" parTransId="{2CF8688E-0423-4544-80B3-89530789E2A1}" sibTransId="{82E3F541-E44B-4678-87A8-B31759D1C549}"/>
    <dgm:cxn modelId="{F732542B-FA46-420C-96A6-630B99BA84D5}" type="presOf" srcId="{E1F06052-5D55-4694-A6F9-5CA7872BC317}" destId="{9E245334-D9DE-4E69-B921-8BD6BA67B708}" srcOrd="0" destOrd="0" presId="urn:microsoft.com/office/officeart/2005/8/layout/hProcess4"/>
    <dgm:cxn modelId="{5AD17690-FD25-4AFC-8D4F-AAB4FF0F9C9C}" type="presOf" srcId="{36A8D1A8-8BEC-4421-9431-5E00B214CA01}" destId="{D575969F-0980-45BD-9FB6-631315774C60}" srcOrd="1" destOrd="2" presId="urn:microsoft.com/office/officeart/2005/8/layout/hProcess4"/>
    <dgm:cxn modelId="{C5E2A81F-80A2-4F56-B0A0-4D5DA9156489}" srcId="{15C2F5A4-508D-4561-B980-D04A49A34AFF}" destId="{36A8D1A8-8BEC-4421-9431-5E00B214CA01}" srcOrd="2" destOrd="0" parTransId="{5B809C10-77CF-4782-A6C8-B17F540892F6}" sibTransId="{701189D2-868A-40DB-886E-D469450425CB}"/>
    <dgm:cxn modelId="{A5280FA2-6E24-4C86-9876-BA7381B043DE}" srcId="{B9393B3C-5DC4-4B0D-A8EF-C14756FF6841}" destId="{09DEFCDD-7F19-4E09-A279-9F917CE6B24F}" srcOrd="0" destOrd="0" parTransId="{6778F08F-5FA7-4D01-8215-3FC8A4386C38}" sibTransId="{9E43A182-CA82-47E1-A3C4-781A80B6F7AA}"/>
    <dgm:cxn modelId="{821161C7-3D47-42AC-BF53-7E35818FC71E}" type="presOf" srcId="{D6B11C61-AA0A-4406-BFEB-A8BE4E88CF3C}" destId="{D575969F-0980-45BD-9FB6-631315774C60}" srcOrd="1" destOrd="0" presId="urn:microsoft.com/office/officeart/2005/8/layout/hProcess4"/>
    <dgm:cxn modelId="{DA4D10D0-89FF-4DFF-867F-E119604BD6B6}" srcId="{09DEFCDD-7F19-4E09-A279-9F917CE6B24F}" destId="{E1F06052-5D55-4694-A6F9-5CA7872BC317}" srcOrd="0" destOrd="0" parTransId="{BB55D55D-6704-4D90-8C06-776C2BC0F4F9}" sibTransId="{C88164AE-ED4F-4335-AAC4-36C788020087}"/>
    <dgm:cxn modelId="{8C6F67F0-D06C-4F03-8EF0-4461364AFD96}" type="presOf" srcId="{A7AD2B8C-4D45-4DE2-9769-910FC2E20D2C}" destId="{B849AABF-FFA1-4A78-9BF6-8D5F1EB3E856}" srcOrd="0" destOrd="0" presId="urn:microsoft.com/office/officeart/2005/8/layout/hProcess4"/>
    <dgm:cxn modelId="{91C9C46A-5D5A-4075-B694-2BD1DAFC2117}" type="presOf" srcId="{ACEBEBB1-2152-4DDE-8D63-9602ABF3BAD0}" destId="{D169E171-D79F-4EFC-BD48-4BDE269CC187}" srcOrd="1" destOrd="0" presId="urn:microsoft.com/office/officeart/2005/8/layout/hProcess4"/>
    <dgm:cxn modelId="{5EA0A5B1-6747-4092-8904-402193D5C665}" type="presOf" srcId="{70036D2D-D42E-4725-89FC-891A577364AB}" destId="{74384105-C16C-4AEB-95BB-8FB4FD88287D}" srcOrd="1" destOrd="0" presId="urn:microsoft.com/office/officeart/2005/8/layout/hProcess4"/>
    <dgm:cxn modelId="{B1310599-1E60-4011-81F2-09BB660A433B}" type="presOf" srcId="{9E43A182-CA82-47E1-A3C4-781A80B6F7AA}" destId="{02C4E452-1632-465F-A387-AADD815AD392}" srcOrd="0" destOrd="0" presId="urn:microsoft.com/office/officeart/2005/8/layout/hProcess4"/>
    <dgm:cxn modelId="{DFBC7107-880A-4BC1-8DFD-FD1D732F0A4B}" type="presParOf" srcId="{AB1B56B2-D25E-4435-A010-95DB0799D1F0}" destId="{99936E87-2B1F-4B6C-89A5-951A70598875}" srcOrd="0" destOrd="0" presId="urn:microsoft.com/office/officeart/2005/8/layout/hProcess4"/>
    <dgm:cxn modelId="{E6674E9E-2483-4C45-B86B-E46C5984FCD2}" type="presParOf" srcId="{AB1B56B2-D25E-4435-A010-95DB0799D1F0}" destId="{E2E1C7E0-E010-4D91-9837-20982B5DDDF3}" srcOrd="1" destOrd="0" presId="urn:microsoft.com/office/officeart/2005/8/layout/hProcess4"/>
    <dgm:cxn modelId="{B5E1624A-8360-4896-991D-FA52788E0F35}" type="presParOf" srcId="{AB1B56B2-D25E-4435-A010-95DB0799D1F0}" destId="{42AB029B-E1B4-48D7-AFCA-AA4892209F7E}" srcOrd="2" destOrd="0" presId="urn:microsoft.com/office/officeart/2005/8/layout/hProcess4"/>
    <dgm:cxn modelId="{0117E384-3405-4F8E-8178-F77547967E7A}" type="presParOf" srcId="{42AB029B-E1B4-48D7-AFCA-AA4892209F7E}" destId="{519A4558-1D7E-42D7-9704-A19288048675}" srcOrd="0" destOrd="0" presId="urn:microsoft.com/office/officeart/2005/8/layout/hProcess4"/>
    <dgm:cxn modelId="{6B9D7C1F-EF3A-4591-B2F0-DB3DB442D13B}" type="presParOf" srcId="{519A4558-1D7E-42D7-9704-A19288048675}" destId="{90F41D3B-0E9D-43FD-BA84-15B624E5C129}" srcOrd="0" destOrd="0" presId="urn:microsoft.com/office/officeart/2005/8/layout/hProcess4"/>
    <dgm:cxn modelId="{368C1D17-8D85-4C27-BC78-A3BD8E18E582}" type="presParOf" srcId="{519A4558-1D7E-42D7-9704-A19288048675}" destId="{9E245334-D9DE-4E69-B921-8BD6BA67B708}" srcOrd="1" destOrd="0" presId="urn:microsoft.com/office/officeart/2005/8/layout/hProcess4"/>
    <dgm:cxn modelId="{5CE481B9-56BD-4599-84FF-6ABF48C0D10D}" type="presParOf" srcId="{519A4558-1D7E-42D7-9704-A19288048675}" destId="{F3DD435D-F29F-4BB8-AC79-6A75C9167E59}" srcOrd="2" destOrd="0" presId="urn:microsoft.com/office/officeart/2005/8/layout/hProcess4"/>
    <dgm:cxn modelId="{BE3F2783-9321-401B-A39E-1E0D939B56FE}" type="presParOf" srcId="{519A4558-1D7E-42D7-9704-A19288048675}" destId="{A75185D4-E530-473F-A374-441112E26536}" srcOrd="3" destOrd="0" presId="urn:microsoft.com/office/officeart/2005/8/layout/hProcess4"/>
    <dgm:cxn modelId="{5CFD8A6C-EB49-4F49-B2FF-838A6F2F78CB}" type="presParOf" srcId="{519A4558-1D7E-42D7-9704-A19288048675}" destId="{8C0C0DFE-2C7C-4FEA-B013-E0912E802CAD}" srcOrd="4" destOrd="0" presId="urn:microsoft.com/office/officeart/2005/8/layout/hProcess4"/>
    <dgm:cxn modelId="{1EFD37AA-A28F-4354-BC14-FF028F463CBE}" type="presParOf" srcId="{42AB029B-E1B4-48D7-AFCA-AA4892209F7E}" destId="{02C4E452-1632-465F-A387-AADD815AD392}" srcOrd="1" destOrd="0" presId="urn:microsoft.com/office/officeart/2005/8/layout/hProcess4"/>
    <dgm:cxn modelId="{F7B68797-1ABC-43AE-BE3D-1DB0FF105B51}" type="presParOf" srcId="{42AB029B-E1B4-48D7-AFCA-AA4892209F7E}" destId="{25535D88-ECE9-43AA-BBA5-328843A0CCB7}" srcOrd="2" destOrd="0" presId="urn:microsoft.com/office/officeart/2005/8/layout/hProcess4"/>
    <dgm:cxn modelId="{7336AD0D-571C-4E12-B111-136C9162C829}" type="presParOf" srcId="{25535D88-ECE9-43AA-BBA5-328843A0CCB7}" destId="{4C616273-C8DF-4FC4-9EC2-604846835815}" srcOrd="0" destOrd="0" presId="urn:microsoft.com/office/officeart/2005/8/layout/hProcess4"/>
    <dgm:cxn modelId="{191B491C-6804-4BD9-8932-D314FD3CA239}" type="presParOf" srcId="{25535D88-ECE9-43AA-BBA5-328843A0CCB7}" destId="{55986742-8ED9-4137-BEF6-10406C2EC6B7}" srcOrd="1" destOrd="0" presId="urn:microsoft.com/office/officeart/2005/8/layout/hProcess4"/>
    <dgm:cxn modelId="{8765EB8C-CA4E-49F0-BAB2-8DAD0E0D6097}" type="presParOf" srcId="{25535D88-ECE9-43AA-BBA5-328843A0CCB7}" destId="{74384105-C16C-4AEB-95BB-8FB4FD88287D}" srcOrd="2" destOrd="0" presId="urn:microsoft.com/office/officeart/2005/8/layout/hProcess4"/>
    <dgm:cxn modelId="{8A8F9B35-31D8-46F9-8370-1BBE30A1D7A1}" type="presParOf" srcId="{25535D88-ECE9-43AA-BBA5-328843A0CCB7}" destId="{F992AED3-4372-4D7D-A3CD-66924E8D26F1}" srcOrd="3" destOrd="0" presId="urn:microsoft.com/office/officeart/2005/8/layout/hProcess4"/>
    <dgm:cxn modelId="{D5CE49DF-2A4C-4825-B51C-19F38067A812}" type="presParOf" srcId="{25535D88-ECE9-43AA-BBA5-328843A0CCB7}" destId="{6E8D272D-8C10-4D7E-A4E2-4F5094D6F5F5}" srcOrd="4" destOrd="0" presId="urn:microsoft.com/office/officeart/2005/8/layout/hProcess4"/>
    <dgm:cxn modelId="{7EEC1AA1-5CC5-4BAB-88DF-0C70E66E521A}" type="presParOf" srcId="{42AB029B-E1B4-48D7-AFCA-AA4892209F7E}" destId="{666332C1-2193-4098-B554-B36931D09E0F}" srcOrd="3" destOrd="0" presId="urn:microsoft.com/office/officeart/2005/8/layout/hProcess4"/>
    <dgm:cxn modelId="{7477CB70-A2B8-486D-9B03-F32F61AAE78B}" type="presParOf" srcId="{42AB029B-E1B4-48D7-AFCA-AA4892209F7E}" destId="{5955A454-94D1-4340-A227-2087EE80A870}" srcOrd="4" destOrd="0" presId="urn:microsoft.com/office/officeart/2005/8/layout/hProcess4"/>
    <dgm:cxn modelId="{5E5574F6-FC57-40CA-B31E-CD2F0A6DBFBD}" type="presParOf" srcId="{5955A454-94D1-4340-A227-2087EE80A870}" destId="{9AC4D88C-A757-401E-A60B-502EF7321CF5}" srcOrd="0" destOrd="0" presId="urn:microsoft.com/office/officeart/2005/8/layout/hProcess4"/>
    <dgm:cxn modelId="{1CF385D8-F40A-44EA-9753-589DA961EDA5}" type="presParOf" srcId="{5955A454-94D1-4340-A227-2087EE80A870}" destId="{5AEC3282-8486-45DF-9043-907507519102}" srcOrd="1" destOrd="0" presId="urn:microsoft.com/office/officeart/2005/8/layout/hProcess4"/>
    <dgm:cxn modelId="{C95553F8-1E6D-489A-8A82-CC8B58108F58}" type="presParOf" srcId="{5955A454-94D1-4340-A227-2087EE80A870}" destId="{D575969F-0980-45BD-9FB6-631315774C60}" srcOrd="2" destOrd="0" presId="urn:microsoft.com/office/officeart/2005/8/layout/hProcess4"/>
    <dgm:cxn modelId="{311B60AC-271B-4AE2-B17B-6BF5B76F1295}" type="presParOf" srcId="{5955A454-94D1-4340-A227-2087EE80A870}" destId="{E9C3692B-16C1-4C60-AE56-A4A8EF985CC0}" srcOrd="3" destOrd="0" presId="urn:microsoft.com/office/officeart/2005/8/layout/hProcess4"/>
    <dgm:cxn modelId="{A2E471C3-23E8-4024-913B-BF5B0E460BC0}" type="presParOf" srcId="{5955A454-94D1-4340-A227-2087EE80A870}" destId="{54F7F89F-D040-4982-9818-12D61054DCBC}" srcOrd="4" destOrd="0" presId="urn:microsoft.com/office/officeart/2005/8/layout/hProcess4"/>
    <dgm:cxn modelId="{DFC5FD2F-7819-4A86-874A-CEDA8C97A564}" type="presParOf" srcId="{42AB029B-E1B4-48D7-AFCA-AA4892209F7E}" destId="{50A188AB-1CA3-45AA-B69A-C6D43C3E5C14}" srcOrd="5" destOrd="0" presId="urn:microsoft.com/office/officeart/2005/8/layout/hProcess4"/>
    <dgm:cxn modelId="{C88BD35D-0B4C-47A8-B738-DC5345B1A421}" type="presParOf" srcId="{42AB029B-E1B4-48D7-AFCA-AA4892209F7E}" destId="{A721C1D7-D40B-446E-B0C5-05D07DC589C4}" srcOrd="6" destOrd="0" presId="urn:microsoft.com/office/officeart/2005/8/layout/hProcess4"/>
    <dgm:cxn modelId="{F8FE3B62-2D77-4E5C-A7CF-32B484D6DA11}" type="presParOf" srcId="{A721C1D7-D40B-446E-B0C5-05D07DC589C4}" destId="{E794CC99-116F-4DE2-8726-F1EE1C9292DB}" srcOrd="0" destOrd="0" presId="urn:microsoft.com/office/officeart/2005/8/layout/hProcess4"/>
    <dgm:cxn modelId="{ADCC3072-D9A7-4864-9D69-712ABFE03AA0}" type="presParOf" srcId="{A721C1D7-D40B-446E-B0C5-05D07DC589C4}" destId="{350C980A-DCE4-4800-B737-0C5A0AE56B58}" srcOrd="1" destOrd="0" presId="urn:microsoft.com/office/officeart/2005/8/layout/hProcess4"/>
    <dgm:cxn modelId="{A3287F0A-BE2F-43F1-AE45-0531A19CA909}" type="presParOf" srcId="{A721C1D7-D40B-446E-B0C5-05D07DC589C4}" destId="{D169E171-D79F-4EFC-BD48-4BDE269CC187}" srcOrd="2" destOrd="0" presId="urn:microsoft.com/office/officeart/2005/8/layout/hProcess4"/>
    <dgm:cxn modelId="{ED1C3718-9A0F-424F-9534-3B78244BC561}" type="presParOf" srcId="{A721C1D7-D40B-446E-B0C5-05D07DC589C4}" destId="{AEC3D86B-E0D0-477F-A5E8-5624D994EDD4}" srcOrd="3" destOrd="0" presId="urn:microsoft.com/office/officeart/2005/8/layout/hProcess4"/>
    <dgm:cxn modelId="{642E6836-60F4-4234-869A-D075773D1A5F}" type="presParOf" srcId="{A721C1D7-D40B-446E-B0C5-05D07DC589C4}" destId="{32AB5BC6-20A2-4D57-8086-6674623DD599}" srcOrd="4" destOrd="0" presId="urn:microsoft.com/office/officeart/2005/8/layout/hProcess4"/>
    <dgm:cxn modelId="{A3BABE64-9DD7-4F9C-A0BF-8B2D03C33D0B}" type="presParOf" srcId="{42AB029B-E1B4-48D7-AFCA-AA4892209F7E}" destId="{B849AABF-FFA1-4A78-9BF6-8D5F1EB3E856}" srcOrd="7" destOrd="0" presId="urn:microsoft.com/office/officeart/2005/8/layout/hProcess4"/>
    <dgm:cxn modelId="{CD1850AA-080C-4465-990E-CB20EEF0F600}" type="presParOf" srcId="{42AB029B-E1B4-48D7-AFCA-AA4892209F7E}" destId="{B0F4FBEC-FDBB-468A-8782-496B91C87D4F}" srcOrd="8" destOrd="0" presId="urn:microsoft.com/office/officeart/2005/8/layout/hProcess4"/>
    <dgm:cxn modelId="{9B4E29A1-7613-4AC8-A4DF-982295DC6A2F}" type="presParOf" srcId="{B0F4FBEC-FDBB-468A-8782-496B91C87D4F}" destId="{CAD53963-DC21-4154-9CBC-8692802CBEFB}" srcOrd="0" destOrd="0" presId="urn:microsoft.com/office/officeart/2005/8/layout/hProcess4"/>
    <dgm:cxn modelId="{8EE185A1-7F5D-41CA-8423-310295006A11}" type="presParOf" srcId="{B0F4FBEC-FDBB-468A-8782-496B91C87D4F}" destId="{C6FF78DE-F3F4-45B7-A21F-7249BEC3F1BC}" srcOrd="1" destOrd="0" presId="urn:microsoft.com/office/officeart/2005/8/layout/hProcess4"/>
    <dgm:cxn modelId="{1C7092C1-04DC-4FEA-8909-E94D14321D76}" type="presParOf" srcId="{B0F4FBEC-FDBB-468A-8782-496B91C87D4F}" destId="{8B395694-C5EC-4C28-92FB-4E58DBF9CE6C}" srcOrd="2" destOrd="0" presId="urn:microsoft.com/office/officeart/2005/8/layout/hProcess4"/>
    <dgm:cxn modelId="{D5D2A9D3-FAC6-418E-89D5-078E4D75A572}" type="presParOf" srcId="{B0F4FBEC-FDBB-468A-8782-496B91C87D4F}" destId="{6B3E866B-84FF-4233-AB04-065244524CA2}" srcOrd="3" destOrd="0" presId="urn:microsoft.com/office/officeart/2005/8/layout/hProcess4"/>
    <dgm:cxn modelId="{E87C280C-7A2D-46DF-826C-6BD3BF9BEA31}" type="presParOf" srcId="{B0F4FBEC-FDBB-468A-8782-496B91C87D4F}" destId="{2C147F10-AC7C-4751-9BBA-40459B68CDEF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038FE6C-969F-47C0-B362-300113D3E0D3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D2131D05-99E3-402D-A4D7-EE85EA9C12BB}">
      <dgm:prSet phldrT="[Text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US" sz="2800" b="1" kern="1200" dirty="0" smtClean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Transcribe your own data</a:t>
          </a:r>
          <a:endParaRPr lang="en-GB" sz="2800" b="1" kern="1200" dirty="0">
            <a:solidFill>
              <a:schemeClr val="bg1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4A6EFA69-C89D-46D6-8546-B259C8C98D12}" type="parTrans" cxnId="{4A57916B-61BA-4D00-80ED-19ADB0D169EF}">
      <dgm:prSet/>
      <dgm:spPr/>
      <dgm:t>
        <a:bodyPr/>
        <a:lstStyle/>
        <a:p>
          <a:endParaRPr lang="en-GB"/>
        </a:p>
      </dgm:t>
    </dgm:pt>
    <dgm:pt modelId="{3F5AEF71-0737-493F-95F9-AFEF6E34AE70}" type="sibTrans" cxnId="{4A57916B-61BA-4D00-80ED-19ADB0D169EF}">
      <dgm:prSet/>
      <dgm:spPr/>
      <dgm:t>
        <a:bodyPr/>
        <a:lstStyle/>
        <a:p>
          <a:endParaRPr lang="en-GB"/>
        </a:p>
      </dgm:t>
    </dgm:pt>
    <dgm:pt modelId="{D89B4F44-BAE7-47F2-9F4E-528BE4312B5A}">
      <dgm:prSet phldrT="[Text]"/>
      <dgm:spPr>
        <a:solidFill>
          <a:srgbClr val="00A4DE"/>
        </a:solidFill>
      </dgm:spPr>
      <dgm:t>
        <a:bodyPr/>
        <a:lstStyle/>
        <a:p>
          <a:r>
            <a:rPr lang="en-GB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Advantages:</a:t>
          </a:r>
        </a:p>
        <a:p>
          <a:r>
            <a:rPr lang="en-US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set your own pace, control the quality level</a:t>
          </a:r>
        </a:p>
        <a:p>
          <a:r>
            <a:rPr lang="en-US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avoid spending money</a:t>
          </a:r>
        </a:p>
        <a:p>
          <a:r>
            <a:rPr lang="en-US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will know your research data better</a:t>
          </a:r>
          <a:endParaRPr lang="en-GB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920C158-2ACA-4469-BAD2-7D334551EC77}" type="parTrans" cxnId="{9536D937-4E21-422D-B1AF-DB045B077340}">
      <dgm:prSet/>
      <dgm:spPr/>
      <dgm:t>
        <a:bodyPr/>
        <a:lstStyle/>
        <a:p>
          <a:endParaRPr lang="en-GB"/>
        </a:p>
      </dgm:t>
    </dgm:pt>
    <dgm:pt modelId="{45355207-2C41-44E3-83BE-C9896F34FB73}" type="sibTrans" cxnId="{9536D937-4E21-422D-B1AF-DB045B077340}">
      <dgm:prSet/>
      <dgm:spPr/>
      <dgm:t>
        <a:bodyPr/>
        <a:lstStyle/>
        <a:p>
          <a:endParaRPr lang="en-GB"/>
        </a:p>
      </dgm:t>
    </dgm:pt>
    <dgm:pt modelId="{C573D547-CFA5-4C44-B9C3-A210C2AC2E55}">
      <dgm:prSet phldrT="[Text]"/>
      <dgm:spPr>
        <a:solidFill>
          <a:srgbClr val="00A4DE"/>
        </a:solidFill>
      </dgm:spPr>
      <dgm:t>
        <a:bodyPr/>
        <a:lstStyle/>
        <a:p>
          <a:r>
            <a:rPr lang="en-GB" b="1" dirty="0" smtClean="0">
              <a:latin typeface="Arial" panose="020B0604020202020204" pitchFamily="34" charset="0"/>
              <a:cs typeface="Arial" panose="020B0604020202020204" pitchFamily="34" charset="0"/>
            </a:rPr>
            <a:t>Disadvantages:</a:t>
          </a:r>
        </a:p>
        <a:p>
          <a:r>
            <a:rPr lang="en-GB" dirty="0" smtClean="0">
              <a:latin typeface="Arial" panose="020B0604020202020204" pitchFamily="34" charset="0"/>
              <a:cs typeface="Arial" panose="020B0604020202020204" pitchFamily="34" charset="0"/>
            </a:rPr>
            <a:t>- Time Consuming</a:t>
          </a:r>
        </a:p>
        <a:p>
          <a:r>
            <a:rPr lang="en-GB" dirty="0" smtClean="0">
              <a:latin typeface="Arial" panose="020B0604020202020204" pitchFamily="34" charset="0"/>
              <a:cs typeface="Arial" panose="020B0604020202020204" pitchFamily="34" charset="0"/>
            </a:rPr>
            <a:t>- Exhausting</a:t>
          </a:r>
          <a:endParaRPr lang="en-GB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CCF4F04-D983-4702-9367-E464005063A3}" type="parTrans" cxnId="{F8DEDDDE-06FB-4997-84C8-B22F4E0F9B98}">
      <dgm:prSet/>
      <dgm:spPr/>
      <dgm:t>
        <a:bodyPr/>
        <a:lstStyle/>
        <a:p>
          <a:endParaRPr lang="en-GB"/>
        </a:p>
      </dgm:t>
    </dgm:pt>
    <dgm:pt modelId="{D6AC9523-73D4-44B2-9ECB-5C25FC178156}" type="sibTrans" cxnId="{F8DEDDDE-06FB-4997-84C8-B22F4E0F9B98}">
      <dgm:prSet/>
      <dgm:spPr/>
      <dgm:t>
        <a:bodyPr/>
        <a:lstStyle/>
        <a:p>
          <a:endParaRPr lang="en-GB"/>
        </a:p>
      </dgm:t>
    </dgm:pt>
    <dgm:pt modelId="{21C51180-8FD3-465B-830C-53F00AFEFA61}">
      <dgm:prSet phldrT="[Text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US" sz="2800" b="1" kern="1200" dirty="0" smtClean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Use a professional transcription service</a:t>
          </a:r>
          <a:endParaRPr lang="en-GB" sz="2800" b="1" kern="1200" dirty="0">
            <a:solidFill>
              <a:schemeClr val="bg1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AB6858E5-9179-43EB-8FB8-719722BEB947}" type="parTrans" cxnId="{1C26099C-DFEA-4266-936A-C62F957338D2}">
      <dgm:prSet/>
      <dgm:spPr/>
      <dgm:t>
        <a:bodyPr/>
        <a:lstStyle/>
        <a:p>
          <a:endParaRPr lang="en-GB"/>
        </a:p>
      </dgm:t>
    </dgm:pt>
    <dgm:pt modelId="{BEF7CEB7-6BF7-41B3-B7D2-5E53E451B609}" type="sibTrans" cxnId="{1C26099C-DFEA-4266-936A-C62F957338D2}">
      <dgm:prSet/>
      <dgm:spPr/>
      <dgm:t>
        <a:bodyPr/>
        <a:lstStyle/>
        <a:p>
          <a:endParaRPr lang="en-GB"/>
        </a:p>
      </dgm:t>
    </dgm:pt>
    <dgm:pt modelId="{5034D20E-0A19-4F31-AB26-F50589AA8AA9}">
      <dgm:prSet phldrT="[Text]"/>
      <dgm:spPr>
        <a:solidFill>
          <a:srgbClr val="00A4DE"/>
        </a:solidFill>
      </dgm:spPr>
      <dgm:t>
        <a:bodyPr/>
        <a:lstStyle/>
        <a:p>
          <a:r>
            <a:rPr lang="en-GB" b="1" dirty="0" smtClean="0">
              <a:latin typeface="Arial" panose="020B0604020202020204" pitchFamily="34" charset="0"/>
              <a:cs typeface="Arial" panose="020B0604020202020204" pitchFamily="34" charset="0"/>
            </a:rPr>
            <a:t>Advantages:</a:t>
          </a:r>
        </a:p>
        <a:p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- time-saving</a:t>
          </a:r>
          <a:endParaRPr lang="en-GB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D3E2390-4855-4F02-AA68-2B237A3444BB}" type="parTrans" cxnId="{E87D7C2B-2BCE-4DEA-9D2D-C19717EAE186}">
      <dgm:prSet/>
      <dgm:spPr/>
      <dgm:t>
        <a:bodyPr/>
        <a:lstStyle/>
        <a:p>
          <a:endParaRPr lang="en-GB"/>
        </a:p>
      </dgm:t>
    </dgm:pt>
    <dgm:pt modelId="{04949A11-4BD2-486E-89DB-193A67E34097}" type="sibTrans" cxnId="{E87D7C2B-2BCE-4DEA-9D2D-C19717EAE186}">
      <dgm:prSet/>
      <dgm:spPr/>
      <dgm:t>
        <a:bodyPr/>
        <a:lstStyle/>
        <a:p>
          <a:endParaRPr lang="en-GB"/>
        </a:p>
      </dgm:t>
    </dgm:pt>
    <dgm:pt modelId="{4883DDBE-A920-41FB-A7D4-FEB5CD192390}">
      <dgm:prSet phldrT="[Text]"/>
      <dgm:spPr>
        <a:solidFill>
          <a:srgbClr val="00A4DE"/>
        </a:solidFill>
      </dgm:spPr>
      <dgm:t>
        <a:bodyPr/>
        <a:lstStyle/>
        <a:p>
          <a:r>
            <a:rPr lang="en-GB" b="1" dirty="0" smtClean="0">
              <a:latin typeface="Arial" panose="020B0604020202020204" pitchFamily="34" charset="0"/>
              <a:cs typeface="Arial" panose="020B0604020202020204" pitchFamily="34" charset="0"/>
            </a:rPr>
            <a:t>Disadvantages:</a:t>
          </a:r>
        </a:p>
        <a:p>
          <a:r>
            <a:rPr lang="en-GB" dirty="0" smtClean="0">
              <a:latin typeface="Arial" panose="020B0604020202020204" pitchFamily="34" charset="0"/>
              <a:cs typeface="Arial" panose="020B0604020202020204" pitchFamily="34" charset="0"/>
            </a:rPr>
            <a:t>- Quality problems</a:t>
          </a:r>
        </a:p>
      </dgm:t>
    </dgm:pt>
    <dgm:pt modelId="{A2FF4C5A-E56B-4C59-8070-D50B819D3BF8}" type="parTrans" cxnId="{5A8091C3-9A9D-4169-A49B-471F24C21491}">
      <dgm:prSet/>
      <dgm:spPr/>
      <dgm:t>
        <a:bodyPr/>
        <a:lstStyle/>
        <a:p>
          <a:endParaRPr lang="en-GB"/>
        </a:p>
      </dgm:t>
    </dgm:pt>
    <dgm:pt modelId="{B45D7818-EF41-4EFF-A7A6-0822465EE37A}" type="sibTrans" cxnId="{5A8091C3-9A9D-4169-A49B-471F24C21491}">
      <dgm:prSet/>
      <dgm:spPr/>
      <dgm:t>
        <a:bodyPr/>
        <a:lstStyle/>
        <a:p>
          <a:endParaRPr lang="en-GB"/>
        </a:p>
      </dgm:t>
    </dgm:pt>
    <dgm:pt modelId="{EB1E3C4E-AFCC-413C-8010-BA7FE97B6BE1}">
      <dgm:prSet phldrT="[Text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US" sz="2800" b="1" kern="1200" dirty="0" smtClean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Train others to transcribe your data</a:t>
          </a:r>
          <a:endParaRPr lang="en-GB" sz="2800" b="1" kern="1200" dirty="0">
            <a:solidFill>
              <a:schemeClr val="bg1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94BABD2A-E4ED-4A5E-8B3A-6695FB5F4217}" type="parTrans" cxnId="{21630D20-BF5B-4CD7-96D8-CACF7D373468}">
      <dgm:prSet/>
      <dgm:spPr/>
      <dgm:t>
        <a:bodyPr/>
        <a:lstStyle/>
        <a:p>
          <a:endParaRPr lang="en-GB"/>
        </a:p>
      </dgm:t>
    </dgm:pt>
    <dgm:pt modelId="{AF6914DA-045A-4C42-B7F3-17E86123DC8C}" type="sibTrans" cxnId="{21630D20-BF5B-4CD7-96D8-CACF7D373468}">
      <dgm:prSet/>
      <dgm:spPr/>
      <dgm:t>
        <a:bodyPr/>
        <a:lstStyle/>
        <a:p>
          <a:endParaRPr lang="en-GB"/>
        </a:p>
      </dgm:t>
    </dgm:pt>
    <dgm:pt modelId="{DC9C5C33-7D0B-43B8-9C16-EF9EBF5D4A80}">
      <dgm:prSet phldrT="[Text]"/>
      <dgm:spPr>
        <a:solidFill>
          <a:srgbClr val="00A4DE"/>
        </a:solidFill>
      </dgm:spPr>
      <dgm:t>
        <a:bodyPr/>
        <a:lstStyle/>
        <a:p>
          <a:r>
            <a:rPr lang="en-GB" b="1" dirty="0" smtClean="0">
              <a:latin typeface="Arial" panose="020B0604020202020204" pitchFamily="34" charset="0"/>
              <a:cs typeface="Arial" panose="020B0604020202020204" pitchFamily="34" charset="0"/>
            </a:rPr>
            <a:t>Advantages:</a:t>
          </a:r>
        </a:p>
        <a:p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- closely involved to monitor quality</a:t>
          </a:r>
        </a:p>
        <a:p>
          <a:r>
            <a:rPr lang="en-US" dirty="0" smtClean="0"/>
            <a:t>- </a:t>
          </a:r>
          <a:r>
            <a:rPr lang="en-US" dirty="0" smtClean="0">
              <a:latin typeface="Arial" panose="020B0604020202020204" pitchFamily="34" charset="0"/>
              <a:cs typeface="Arial" panose="020B0604020202020204" pitchFamily="34" charset="0"/>
            </a:rPr>
            <a:t>less expensive than professional transcription services</a:t>
          </a:r>
          <a:endParaRPr lang="en-GB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0124296-03DF-449D-A322-ECF0079F3DF7}" type="parTrans" cxnId="{FEC086D6-3BDD-4AE4-B505-EC8DFE1F16A5}">
      <dgm:prSet/>
      <dgm:spPr/>
      <dgm:t>
        <a:bodyPr/>
        <a:lstStyle/>
        <a:p>
          <a:endParaRPr lang="en-GB"/>
        </a:p>
      </dgm:t>
    </dgm:pt>
    <dgm:pt modelId="{E9E37C59-AC43-4448-A1A9-78D298BD4F53}" type="sibTrans" cxnId="{FEC086D6-3BDD-4AE4-B505-EC8DFE1F16A5}">
      <dgm:prSet/>
      <dgm:spPr/>
      <dgm:t>
        <a:bodyPr/>
        <a:lstStyle/>
        <a:p>
          <a:endParaRPr lang="en-GB"/>
        </a:p>
      </dgm:t>
    </dgm:pt>
    <dgm:pt modelId="{5702B47D-A5ED-4B87-953D-E80DD14A934A}">
      <dgm:prSet phldrT="[Text]"/>
      <dgm:spPr>
        <a:solidFill>
          <a:srgbClr val="00A4DE"/>
        </a:solidFill>
      </dgm:spPr>
      <dgm:t>
        <a:bodyPr/>
        <a:lstStyle/>
        <a:p>
          <a:r>
            <a:rPr lang="en-GB" b="1" dirty="0" smtClean="0">
              <a:latin typeface="Arial" panose="020B0604020202020204" pitchFamily="34" charset="0"/>
              <a:cs typeface="Arial" panose="020B0604020202020204" pitchFamily="34" charset="0"/>
            </a:rPr>
            <a:t>Disadvantages:</a:t>
          </a:r>
        </a:p>
        <a:p>
          <a:r>
            <a:rPr lang="en-GB" dirty="0" smtClean="0">
              <a:latin typeface="Arial" panose="020B0604020202020204" pitchFamily="34" charset="0"/>
              <a:cs typeface="Arial" panose="020B0604020202020204" pitchFamily="34" charset="0"/>
            </a:rPr>
            <a:t>- Time consuming to train and monitor the transcribers </a:t>
          </a:r>
          <a:endParaRPr lang="en-GB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839E8C0-B7AF-47B1-B23D-37C5FFDAC6E0}" type="parTrans" cxnId="{B39FF96A-2A03-4F84-BEC4-60BEE9ECA868}">
      <dgm:prSet/>
      <dgm:spPr/>
      <dgm:t>
        <a:bodyPr/>
        <a:lstStyle/>
        <a:p>
          <a:endParaRPr lang="en-GB"/>
        </a:p>
      </dgm:t>
    </dgm:pt>
    <dgm:pt modelId="{E16C8D46-A607-401B-9DBF-9A52E7BC565B}" type="sibTrans" cxnId="{B39FF96A-2A03-4F84-BEC4-60BEE9ECA868}">
      <dgm:prSet/>
      <dgm:spPr/>
      <dgm:t>
        <a:bodyPr/>
        <a:lstStyle/>
        <a:p>
          <a:endParaRPr lang="en-GB"/>
        </a:p>
      </dgm:t>
    </dgm:pt>
    <dgm:pt modelId="{8D664ECC-FF77-4F43-AC1C-30123F1F577A}" type="pres">
      <dgm:prSet presAssocID="{D038FE6C-969F-47C0-B362-300113D3E0D3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6F83E5E0-B478-4D72-A978-8E8332EBD54F}" type="pres">
      <dgm:prSet presAssocID="{D2131D05-99E3-402D-A4D7-EE85EA9C12BB}" presName="compNode" presStyleCnt="0"/>
      <dgm:spPr/>
    </dgm:pt>
    <dgm:pt modelId="{C1BAFC03-6AB9-4946-A752-6348A74FC10C}" type="pres">
      <dgm:prSet presAssocID="{D2131D05-99E3-402D-A4D7-EE85EA9C12BB}" presName="aNode" presStyleLbl="bgShp" presStyleIdx="0" presStyleCnt="3"/>
      <dgm:spPr/>
      <dgm:t>
        <a:bodyPr/>
        <a:lstStyle/>
        <a:p>
          <a:endParaRPr lang="en-GB"/>
        </a:p>
      </dgm:t>
    </dgm:pt>
    <dgm:pt modelId="{DDF7457E-C8D3-4FF1-875D-C55792F4E6AB}" type="pres">
      <dgm:prSet presAssocID="{D2131D05-99E3-402D-A4D7-EE85EA9C12BB}" presName="textNode" presStyleLbl="bgShp" presStyleIdx="0" presStyleCnt="3"/>
      <dgm:spPr/>
      <dgm:t>
        <a:bodyPr/>
        <a:lstStyle/>
        <a:p>
          <a:endParaRPr lang="en-GB"/>
        </a:p>
      </dgm:t>
    </dgm:pt>
    <dgm:pt modelId="{67486275-ED31-4621-AE7C-7D6456496066}" type="pres">
      <dgm:prSet presAssocID="{D2131D05-99E3-402D-A4D7-EE85EA9C12BB}" presName="compChildNode" presStyleCnt="0"/>
      <dgm:spPr/>
    </dgm:pt>
    <dgm:pt modelId="{84236DE2-C8DB-4AFC-8A08-908756922CA0}" type="pres">
      <dgm:prSet presAssocID="{D2131D05-99E3-402D-A4D7-EE85EA9C12BB}" presName="theInnerList" presStyleCnt="0"/>
      <dgm:spPr/>
    </dgm:pt>
    <dgm:pt modelId="{3BFEDE03-C26F-46EF-A9FB-26FB95B1E895}" type="pres">
      <dgm:prSet presAssocID="{D89B4F44-BAE7-47F2-9F4E-528BE4312B5A}" presName="childNode" presStyleLbl="node1" presStyleIdx="0" presStyleCnt="6" custScaleY="267394" custLinFactY="-20520" custLinFactNeighborX="-728" custLinFactNeighborY="-10000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94AFD6C-9E07-4061-9AF9-D0D6856EAF29}" type="pres">
      <dgm:prSet presAssocID="{D89B4F44-BAE7-47F2-9F4E-528BE4312B5A}" presName="aSpace2" presStyleCnt="0"/>
      <dgm:spPr/>
    </dgm:pt>
    <dgm:pt modelId="{47A63655-0623-4792-ACDE-36F4DE531879}" type="pres">
      <dgm:prSet presAssocID="{C573D547-CFA5-4C44-B9C3-A210C2AC2E55}" presName="childNode" presStyleLbl="node1" presStyleIdx="1" presStyleCnt="6" custScaleY="200232" custLinFactY="-13801" custLinFactNeighborX="1213" custLinFactNeighborY="-10000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391162B-8C6A-4F77-A6DB-98405A3B0A8C}" type="pres">
      <dgm:prSet presAssocID="{D2131D05-99E3-402D-A4D7-EE85EA9C12BB}" presName="aSpace" presStyleCnt="0"/>
      <dgm:spPr/>
    </dgm:pt>
    <dgm:pt modelId="{776DBB86-BBBE-4D9C-8E96-B762B6C3CC7C}" type="pres">
      <dgm:prSet presAssocID="{21C51180-8FD3-465B-830C-53F00AFEFA61}" presName="compNode" presStyleCnt="0"/>
      <dgm:spPr/>
    </dgm:pt>
    <dgm:pt modelId="{19FC72FE-653C-485C-9A1A-7B164EBB00F1}" type="pres">
      <dgm:prSet presAssocID="{21C51180-8FD3-465B-830C-53F00AFEFA61}" presName="aNode" presStyleLbl="bgShp" presStyleIdx="1" presStyleCnt="3"/>
      <dgm:spPr/>
      <dgm:t>
        <a:bodyPr/>
        <a:lstStyle/>
        <a:p>
          <a:endParaRPr lang="en-GB"/>
        </a:p>
      </dgm:t>
    </dgm:pt>
    <dgm:pt modelId="{5740A670-C009-4714-B181-5C4CBFDB935B}" type="pres">
      <dgm:prSet presAssocID="{21C51180-8FD3-465B-830C-53F00AFEFA61}" presName="textNode" presStyleLbl="bgShp" presStyleIdx="1" presStyleCnt="3"/>
      <dgm:spPr/>
      <dgm:t>
        <a:bodyPr/>
        <a:lstStyle/>
        <a:p>
          <a:endParaRPr lang="en-GB"/>
        </a:p>
      </dgm:t>
    </dgm:pt>
    <dgm:pt modelId="{883EEEFD-C6F0-4033-B3C1-B6CEB9D0EC64}" type="pres">
      <dgm:prSet presAssocID="{21C51180-8FD3-465B-830C-53F00AFEFA61}" presName="compChildNode" presStyleCnt="0"/>
      <dgm:spPr/>
    </dgm:pt>
    <dgm:pt modelId="{5EC82657-53F0-4E01-ACFC-EAB55EE4EA9D}" type="pres">
      <dgm:prSet presAssocID="{21C51180-8FD3-465B-830C-53F00AFEFA61}" presName="theInnerList" presStyleCnt="0"/>
      <dgm:spPr/>
    </dgm:pt>
    <dgm:pt modelId="{935ABEBC-9119-476D-82AC-695E3B51709C}" type="pres">
      <dgm:prSet presAssocID="{5034D20E-0A19-4F31-AB26-F50589AA8AA9}" presName="child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44F050F-729D-4140-9742-4D6450D1AAE8}" type="pres">
      <dgm:prSet presAssocID="{5034D20E-0A19-4F31-AB26-F50589AA8AA9}" presName="aSpace2" presStyleCnt="0"/>
      <dgm:spPr/>
    </dgm:pt>
    <dgm:pt modelId="{9F1F079A-F57E-41B5-809D-7DAF3F3CA599}" type="pres">
      <dgm:prSet presAssocID="{4883DDBE-A920-41FB-A7D4-FEB5CD192390}" presName="child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B71CA2D-66E2-443A-B75D-02495009A989}" type="pres">
      <dgm:prSet presAssocID="{21C51180-8FD3-465B-830C-53F00AFEFA61}" presName="aSpace" presStyleCnt="0"/>
      <dgm:spPr/>
    </dgm:pt>
    <dgm:pt modelId="{F27EB8BC-A757-41FF-9A4C-E364680218C5}" type="pres">
      <dgm:prSet presAssocID="{EB1E3C4E-AFCC-413C-8010-BA7FE97B6BE1}" presName="compNode" presStyleCnt="0"/>
      <dgm:spPr/>
    </dgm:pt>
    <dgm:pt modelId="{B85EB59A-5794-499E-8F16-D38BA60D5BAC}" type="pres">
      <dgm:prSet presAssocID="{EB1E3C4E-AFCC-413C-8010-BA7FE97B6BE1}" presName="aNode" presStyleLbl="bgShp" presStyleIdx="2" presStyleCnt="3" custLinFactNeighborX="1894" custLinFactNeighborY="5522"/>
      <dgm:spPr/>
      <dgm:t>
        <a:bodyPr/>
        <a:lstStyle/>
        <a:p>
          <a:endParaRPr lang="en-GB"/>
        </a:p>
      </dgm:t>
    </dgm:pt>
    <dgm:pt modelId="{5CF664FA-5669-4277-8573-585F3E9849D9}" type="pres">
      <dgm:prSet presAssocID="{EB1E3C4E-AFCC-413C-8010-BA7FE97B6BE1}" presName="textNode" presStyleLbl="bgShp" presStyleIdx="2" presStyleCnt="3"/>
      <dgm:spPr/>
      <dgm:t>
        <a:bodyPr/>
        <a:lstStyle/>
        <a:p>
          <a:endParaRPr lang="en-GB"/>
        </a:p>
      </dgm:t>
    </dgm:pt>
    <dgm:pt modelId="{D9A886F8-0BEA-40A5-ACF2-7484937BBD28}" type="pres">
      <dgm:prSet presAssocID="{EB1E3C4E-AFCC-413C-8010-BA7FE97B6BE1}" presName="compChildNode" presStyleCnt="0"/>
      <dgm:spPr/>
    </dgm:pt>
    <dgm:pt modelId="{CF75FB6F-AB7A-4D1A-82B3-512620EBC8B4}" type="pres">
      <dgm:prSet presAssocID="{EB1E3C4E-AFCC-413C-8010-BA7FE97B6BE1}" presName="theInnerList" presStyleCnt="0"/>
      <dgm:spPr/>
    </dgm:pt>
    <dgm:pt modelId="{C25E0F3E-4314-442D-A98E-0D0D48A98C5A}" type="pres">
      <dgm:prSet presAssocID="{DC9C5C33-7D0B-43B8-9C16-EF9EBF5D4A80}" presName="childNode" presStyleLbl="node1" presStyleIdx="4" presStyleCnt="6" custScaleY="16696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1BE6C2A-43AB-44D5-B6A8-BAC4EAF77C5D}" type="pres">
      <dgm:prSet presAssocID="{DC9C5C33-7D0B-43B8-9C16-EF9EBF5D4A80}" presName="aSpace2" presStyleCnt="0"/>
      <dgm:spPr/>
    </dgm:pt>
    <dgm:pt modelId="{52A4691A-87E8-47FB-9E03-7B9B9DDF9D97}" type="pres">
      <dgm:prSet presAssocID="{5702B47D-A5ED-4B87-953D-E80DD14A934A}" presName="child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1965B697-34FC-4CC6-B889-3055BC3D4CFF}" type="presOf" srcId="{DC9C5C33-7D0B-43B8-9C16-EF9EBF5D4A80}" destId="{C25E0F3E-4314-442D-A98E-0D0D48A98C5A}" srcOrd="0" destOrd="0" presId="urn:microsoft.com/office/officeart/2005/8/layout/lProcess2"/>
    <dgm:cxn modelId="{7F92DA4F-B7E9-4ED8-A12D-9B9A0B2AEDCD}" type="presOf" srcId="{C573D547-CFA5-4C44-B9C3-A210C2AC2E55}" destId="{47A63655-0623-4792-ACDE-36F4DE531879}" srcOrd="0" destOrd="0" presId="urn:microsoft.com/office/officeart/2005/8/layout/lProcess2"/>
    <dgm:cxn modelId="{DD6ABA1C-8F7E-4154-8957-D5D017FDDCB4}" type="presOf" srcId="{5034D20E-0A19-4F31-AB26-F50589AA8AA9}" destId="{935ABEBC-9119-476D-82AC-695E3B51709C}" srcOrd="0" destOrd="0" presId="urn:microsoft.com/office/officeart/2005/8/layout/lProcess2"/>
    <dgm:cxn modelId="{9F1E7D58-9033-4C97-8713-B5AAA3170245}" type="presOf" srcId="{D89B4F44-BAE7-47F2-9F4E-528BE4312B5A}" destId="{3BFEDE03-C26F-46EF-A9FB-26FB95B1E895}" srcOrd="0" destOrd="0" presId="urn:microsoft.com/office/officeart/2005/8/layout/lProcess2"/>
    <dgm:cxn modelId="{1C26099C-DFEA-4266-936A-C62F957338D2}" srcId="{D038FE6C-969F-47C0-B362-300113D3E0D3}" destId="{21C51180-8FD3-465B-830C-53F00AFEFA61}" srcOrd="1" destOrd="0" parTransId="{AB6858E5-9179-43EB-8FB8-719722BEB947}" sibTransId="{BEF7CEB7-6BF7-41B3-B7D2-5E53E451B609}"/>
    <dgm:cxn modelId="{2D1B4876-3A10-4568-8256-11227F268357}" type="presOf" srcId="{5702B47D-A5ED-4B87-953D-E80DD14A934A}" destId="{52A4691A-87E8-47FB-9E03-7B9B9DDF9D97}" srcOrd="0" destOrd="0" presId="urn:microsoft.com/office/officeart/2005/8/layout/lProcess2"/>
    <dgm:cxn modelId="{5FF5C616-2505-4F0F-A146-B30A88D2A265}" type="presOf" srcId="{D2131D05-99E3-402D-A4D7-EE85EA9C12BB}" destId="{C1BAFC03-6AB9-4946-A752-6348A74FC10C}" srcOrd="0" destOrd="0" presId="urn:microsoft.com/office/officeart/2005/8/layout/lProcess2"/>
    <dgm:cxn modelId="{9536D937-4E21-422D-B1AF-DB045B077340}" srcId="{D2131D05-99E3-402D-A4D7-EE85EA9C12BB}" destId="{D89B4F44-BAE7-47F2-9F4E-528BE4312B5A}" srcOrd="0" destOrd="0" parTransId="{7920C158-2ACA-4469-BAD2-7D334551EC77}" sibTransId="{45355207-2C41-44E3-83BE-C9896F34FB73}"/>
    <dgm:cxn modelId="{B39FF96A-2A03-4F84-BEC4-60BEE9ECA868}" srcId="{EB1E3C4E-AFCC-413C-8010-BA7FE97B6BE1}" destId="{5702B47D-A5ED-4B87-953D-E80DD14A934A}" srcOrd="1" destOrd="0" parTransId="{3839E8C0-B7AF-47B1-B23D-37C5FFDAC6E0}" sibTransId="{E16C8D46-A607-401B-9DBF-9A52E7BC565B}"/>
    <dgm:cxn modelId="{95DFB3C5-2307-41E1-B674-3595D3E352FE}" type="presOf" srcId="{EB1E3C4E-AFCC-413C-8010-BA7FE97B6BE1}" destId="{5CF664FA-5669-4277-8573-585F3E9849D9}" srcOrd="1" destOrd="0" presId="urn:microsoft.com/office/officeart/2005/8/layout/lProcess2"/>
    <dgm:cxn modelId="{4606D615-521B-4CC5-81CE-49A33D76F383}" type="presOf" srcId="{21C51180-8FD3-465B-830C-53F00AFEFA61}" destId="{5740A670-C009-4714-B181-5C4CBFDB935B}" srcOrd="1" destOrd="0" presId="urn:microsoft.com/office/officeart/2005/8/layout/lProcess2"/>
    <dgm:cxn modelId="{4A57916B-61BA-4D00-80ED-19ADB0D169EF}" srcId="{D038FE6C-969F-47C0-B362-300113D3E0D3}" destId="{D2131D05-99E3-402D-A4D7-EE85EA9C12BB}" srcOrd="0" destOrd="0" parTransId="{4A6EFA69-C89D-46D6-8546-B259C8C98D12}" sibTransId="{3F5AEF71-0737-493F-95F9-AFEF6E34AE70}"/>
    <dgm:cxn modelId="{21630D20-BF5B-4CD7-96D8-CACF7D373468}" srcId="{D038FE6C-969F-47C0-B362-300113D3E0D3}" destId="{EB1E3C4E-AFCC-413C-8010-BA7FE97B6BE1}" srcOrd="2" destOrd="0" parTransId="{94BABD2A-E4ED-4A5E-8B3A-6695FB5F4217}" sibTransId="{AF6914DA-045A-4C42-B7F3-17E86123DC8C}"/>
    <dgm:cxn modelId="{5A8091C3-9A9D-4169-A49B-471F24C21491}" srcId="{21C51180-8FD3-465B-830C-53F00AFEFA61}" destId="{4883DDBE-A920-41FB-A7D4-FEB5CD192390}" srcOrd="1" destOrd="0" parTransId="{A2FF4C5A-E56B-4C59-8070-D50B819D3BF8}" sibTransId="{B45D7818-EF41-4EFF-A7A6-0822465EE37A}"/>
    <dgm:cxn modelId="{E87D7C2B-2BCE-4DEA-9D2D-C19717EAE186}" srcId="{21C51180-8FD3-465B-830C-53F00AFEFA61}" destId="{5034D20E-0A19-4F31-AB26-F50589AA8AA9}" srcOrd="0" destOrd="0" parTransId="{6D3E2390-4855-4F02-AA68-2B237A3444BB}" sibTransId="{04949A11-4BD2-486E-89DB-193A67E34097}"/>
    <dgm:cxn modelId="{5F307BB1-2BF2-4483-8845-7752BC974F5C}" type="presOf" srcId="{D038FE6C-969F-47C0-B362-300113D3E0D3}" destId="{8D664ECC-FF77-4F43-AC1C-30123F1F577A}" srcOrd="0" destOrd="0" presId="urn:microsoft.com/office/officeart/2005/8/layout/lProcess2"/>
    <dgm:cxn modelId="{12938055-8A50-4201-AF65-35FA37B2B62D}" type="presOf" srcId="{4883DDBE-A920-41FB-A7D4-FEB5CD192390}" destId="{9F1F079A-F57E-41B5-809D-7DAF3F3CA599}" srcOrd="0" destOrd="0" presId="urn:microsoft.com/office/officeart/2005/8/layout/lProcess2"/>
    <dgm:cxn modelId="{FEC086D6-3BDD-4AE4-B505-EC8DFE1F16A5}" srcId="{EB1E3C4E-AFCC-413C-8010-BA7FE97B6BE1}" destId="{DC9C5C33-7D0B-43B8-9C16-EF9EBF5D4A80}" srcOrd="0" destOrd="0" parTransId="{E0124296-03DF-449D-A322-ECF0079F3DF7}" sibTransId="{E9E37C59-AC43-4448-A1A9-78D298BD4F53}"/>
    <dgm:cxn modelId="{FA1125B4-5667-4A80-89B7-01E6496D9A3B}" type="presOf" srcId="{D2131D05-99E3-402D-A4D7-EE85EA9C12BB}" destId="{DDF7457E-C8D3-4FF1-875D-C55792F4E6AB}" srcOrd="1" destOrd="0" presId="urn:microsoft.com/office/officeart/2005/8/layout/lProcess2"/>
    <dgm:cxn modelId="{65CF6406-DAE7-45F5-95D5-9CF747AAF470}" type="presOf" srcId="{EB1E3C4E-AFCC-413C-8010-BA7FE97B6BE1}" destId="{B85EB59A-5794-499E-8F16-D38BA60D5BAC}" srcOrd="0" destOrd="0" presId="urn:microsoft.com/office/officeart/2005/8/layout/lProcess2"/>
    <dgm:cxn modelId="{F8DEDDDE-06FB-4997-84C8-B22F4E0F9B98}" srcId="{D2131D05-99E3-402D-A4D7-EE85EA9C12BB}" destId="{C573D547-CFA5-4C44-B9C3-A210C2AC2E55}" srcOrd="1" destOrd="0" parTransId="{FCCF4F04-D983-4702-9367-E464005063A3}" sibTransId="{D6AC9523-73D4-44B2-9ECB-5C25FC178156}"/>
    <dgm:cxn modelId="{D7B0A4FD-F2EC-47F0-A934-5677F7E5B07D}" type="presOf" srcId="{21C51180-8FD3-465B-830C-53F00AFEFA61}" destId="{19FC72FE-653C-485C-9A1A-7B164EBB00F1}" srcOrd="0" destOrd="0" presId="urn:microsoft.com/office/officeart/2005/8/layout/lProcess2"/>
    <dgm:cxn modelId="{12273026-DCA3-4548-8307-B670AFE153AB}" type="presParOf" srcId="{8D664ECC-FF77-4F43-AC1C-30123F1F577A}" destId="{6F83E5E0-B478-4D72-A978-8E8332EBD54F}" srcOrd="0" destOrd="0" presId="urn:microsoft.com/office/officeart/2005/8/layout/lProcess2"/>
    <dgm:cxn modelId="{E24AED56-0E8B-4FF1-85E4-34CDA3823AB1}" type="presParOf" srcId="{6F83E5E0-B478-4D72-A978-8E8332EBD54F}" destId="{C1BAFC03-6AB9-4946-A752-6348A74FC10C}" srcOrd="0" destOrd="0" presId="urn:microsoft.com/office/officeart/2005/8/layout/lProcess2"/>
    <dgm:cxn modelId="{CF188598-35E2-45DD-B6D9-2EAA6BE4BF3B}" type="presParOf" srcId="{6F83E5E0-B478-4D72-A978-8E8332EBD54F}" destId="{DDF7457E-C8D3-4FF1-875D-C55792F4E6AB}" srcOrd="1" destOrd="0" presId="urn:microsoft.com/office/officeart/2005/8/layout/lProcess2"/>
    <dgm:cxn modelId="{B8FFFE26-5A0C-4D5A-A306-199D908CC2E7}" type="presParOf" srcId="{6F83E5E0-B478-4D72-A978-8E8332EBD54F}" destId="{67486275-ED31-4621-AE7C-7D6456496066}" srcOrd="2" destOrd="0" presId="urn:microsoft.com/office/officeart/2005/8/layout/lProcess2"/>
    <dgm:cxn modelId="{7BA9CC37-39FA-480D-BA21-6605DB266A6A}" type="presParOf" srcId="{67486275-ED31-4621-AE7C-7D6456496066}" destId="{84236DE2-C8DB-4AFC-8A08-908756922CA0}" srcOrd="0" destOrd="0" presId="urn:microsoft.com/office/officeart/2005/8/layout/lProcess2"/>
    <dgm:cxn modelId="{760C94FC-97FE-46F1-BF46-C96391232695}" type="presParOf" srcId="{84236DE2-C8DB-4AFC-8A08-908756922CA0}" destId="{3BFEDE03-C26F-46EF-A9FB-26FB95B1E895}" srcOrd="0" destOrd="0" presId="urn:microsoft.com/office/officeart/2005/8/layout/lProcess2"/>
    <dgm:cxn modelId="{7CC87A97-5CCE-4370-9CD6-C22D84F0A641}" type="presParOf" srcId="{84236DE2-C8DB-4AFC-8A08-908756922CA0}" destId="{F94AFD6C-9E07-4061-9AF9-D0D6856EAF29}" srcOrd="1" destOrd="0" presId="urn:microsoft.com/office/officeart/2005/8/layout/lProcess2"/>
    <dgm:cxn modelId="{BB6DB1BD-2814-4CC7-8794-04A80364E1AE}" type="presParOf" srcId="{84236DE2-C8DB-4AFC-8A08-908756922CA0}" destId="{47A63655-0623-4792-ACDE-36F4DE531879}" srcOrd="2" destOrd="0" presId="urn:microsoft.com/office/officeart/2005/8/layout/lProcess2"/>
    <dgm:cxn modelId="{E2886BDD-9CFB-4B4C-91F1-121C8FD72497}" type="presParOf" srcId="{8D664ECC-FF77-4F43-AC1C-30123F1F577A}" destId="{6391162B-8C6A-4F77-A6DB-98405A3B0A8C}" srcOrd="1" destOrd="0" presId="urn:microsoft.com/office/officeart/2005/8/layout/lProcess2"/>
    <dgm:cxn modelId="{BBDF4D81-BC39-457F-BD40-B641F0DC44B4}" type="presParOf" srcId="{8D664ECC-FF77-4F43-AC1C-30123F1F577A}" destId="{776DBB86-BBBE-4D9C-8E96-B762B6C3CC7C}" srcOrd="2" destOrd="0" presId="urn:microsoft.com/office/officeart/2005/8/layout/lProcess2"/>
    <dgm:cxn modelId="{C4711290-EE97-4C79-B6A6-9A9BB60CB7D0}" type="presParOf" srcId="{776DBB86-BBBE-4D9C-8E96-B762B6C3CC7C}" destId="{19FC72FE-653C-485C-9A1A-7B164EBB00F1}" srcOrd="0" destOrd="0" presId="urn:microsoft.com/office/officeart/2005/8/layout/lProcess2"/>
    <dgm:cxn modelId="{6C1633A3-05B6-4ABC-8C7C-B585DFD51503}" type="presParOf" srcId="{776DBB86-BBBE-4D9C-8E96-B762B6C3CC7C}" destId="{5740A670-C009-4714-B181-5C4CBFDB935B}" srcOrd="1" destOrd="0" presId="urn:microsoft.com/office/officeart/2005/8/layout/lProcess2"/>
    <dgm:cxn modelId="{1CD118E0-FACC-4731-8556-A1AD88CB44FA}" type="presParOf" srcId="{776DBB86-BBBE-4D9C-8E96-B762B6C3CC7C}" destId="{883EEEFD-C6F0-4033-B3C1-B6CEB9D0EC64}" srcOrd="2" destOrd="0" presId="urn:microsoft.com/office/officeart/2005/8/layout/lProcess2"/>
    <dgm:cxn modelId="{E2F5BEF9-B8CC-4339-B8BF-D04DA1106A1A}" type="presParOf" srcId="{883EEEFD-C6F0-4033-B3C1-B6CEB9D0EC64}" destId="{5EC82657-53F0-4E01-ACFC-EAB55EE4EA9D}" srcOrd="0" destOrd="0" presId="urn:microsoft.com/office/officeart/2005/8/layout/lProcess2"/>
    <dgm:cxn modelId="{13398F22-B9E1-48DB-B93F-EEF0BCCAA580}" type="presParOf" srcId="{5EC82657-53F0-4E01-ACFC-EAB55EE4EA9D}" destId="{935ABEBC-9119-476D-82AC-695E3B51709C}" srcOrd="0" destOrd="0" presId="urn:microsoft.com/office/officeart/2005/8/layout/lProcess2"/>
    <dgm:cxn modelId="{C943A7DC-B670-4858-A6D5-92ED48E656EB}" type="presParOf" srcId="{5EC82657-53F0-4E01-ACFC-EAB55EE4EA9D}" destId="{544F050F-729D-4140-9742-4D6450D1AAE8}" srcOrd="1" destOrd="0" presId="urn:microsoft.com/office/officeart/2005/8/layout/lProcess2"/>
    <dgm:cxn modelId="{7FF427AF-5DD9-4658-9E4F-0FE1E071F566}" type="presParOf" srcId="{5EC82657-53F0-4E01-ACFC-EAB55EE4EA9D}" destId="{9F1F079A-F57E-41B5-809D-7DAF3F3CA599}" srcOrd="2" destOrd="0" presId="urn:microsoft.com/office/officeart/2005/8/layout/lProcess2"/>
    <dgm:cxn modelId="{79AD7035-E452-4B73-B703-606F7137C6AC}" type="presParOf" srcId="{8D664ECC-FF77-4F43-AC1C-30123F1F577A}" destId="{CB71CA2D-66E2-443A-B75D-02495009A989}" srcOrd="3" destOrd="0" presId="urn:microsoft.com/office/officeart/2005/8/layout/lProcess2"/>
    <dgm:cxn modelId="{9998044F-573F-4AC2-9AE6-2171F4042143}" type="presParOf" srcId="{8D664ECC-FF77-4F43-AC1C-30123F1F577A}" destId="{F27EB8BC-A757-41FF-9A4C-E364680218C5}" srcOrd="4" destOrd="0" presId="urn:microsoft.com/office/officeart/2005/8/layout/lProcess2"/>
    <dgm:cxn modelId="{181CBACC-B918-4E75-9D23-9CC4029EE73C}" type="presParOf" srcId="{F27EB8BC-A757-41FF-9A4C-E364680218C5}" destId="{B85EB59A-5794-499E-8F16-D38BA60D5BAC}" srcOrd="0" destOrd="0" presId="urn:microsoft.com/office/officeart/2005/8/layout/lProcess2"/>
    <dgm:cxn modelId="{147AD8D0-65F1-4671-9BA6-1D8B45481F43}" type="presParOf" srcId="{F27EB8BC-A757-41FF-9A4C-E364680218C5}" destId="{5CF664FA-5669-4277-8573-585F3E9849D9}" srcOrd="1" destOrd="0" presId="urn:microsoft.com/office/officeart/2005/8/layout/lProcess2"/>
    <dgm:cxn modelId="{E115CEEE-B479-4C92-9282-1038E4DC3423}" type="presParOf" srcId="{F27EB8BC-A757-41FF-9A4C-E364680218C5}" destId="{D9A886F8-0BEA-40A5-ACF2-7484937BBD28}" srcOrd="2" destOrd="0" presId="urn:microsoft.com/office/officeart/2005/8/layout/lProcess2"/>
    <dgm:cxn modelId="{051F27F3-0787-47FD-B0E0-2B75A262E955}" type="presParOf" srcId="{D9A886F8-0BEA-40A5-ACF2-7484937BBD28}" destId="{CF75FB6F-AB7A-4D1A-82B3-512620EBC8B4}" srcOrd="0" destOrd="0" presId="urn:microsoft.com/office/officeart/2005/8/layout/lProcess2"/>
    <dgm:cxn modelId="{2F3D1805-796A-4179-ADEA-488F60AFA7EB}" type="presParOf" srcId="{CF75FB6F-AB7A-4D1A-82B3-512620EBC8B4}" destId="{C25E0F3E-4314-442D-A98E-0D0D48A98C5A}" srcOrd="0" destOrd="0" presId="urn:microsoft.com/office/officeart/2005/8/layout/lProcess2"/>
    <dgm:cxn modelId="{A281BE20-D121-4DA9-88B2-B33E1987D122}" type="presParOf" srcId="{CF75FB6F-AB7A-4D1A-82B3-512620EBC8B4}" destId="{11BE6C2A-43AB-44D5-B6A8-BAC4EAF77C5D}" srcOrd="1" destOrd="0" presId="urn:microsoft.com/office/officeart/2005/8/layout/lProcess2"/>
    <dgm:cxn modelId="{E6A3D90F-713F-4336-AF2A-74D1EFDAEDCD}" type="presParOf" srcId="{CF75FB6F-AB7A-4D1A-82B3-512620EBC8B4}" destId="{52A4691A-87E8-47FB-9E03-7B9B9DDF9D97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EC11E09-DBE8-45C7-A9D2-5EF934FF5EFB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0E7BCB2-95F2-4F29-98A0-FE15B57F9C89}">
      <dgm:prSet phldrT="[Text]"/>
      <dgm:spPr>
        <a:noFill/>
      </dgm:spPr>
      <dgm:t>
        <a:bodyPr/>
        <a:lstStyle/>
        <a:p>
          <a:r>
            <a:rPr lang="en-US" b="1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Be familiar with your data</a:t>
          </a:r>
        </a:p>
        <a:p>
          <a:r>
            <a:rPr lang="en-US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Spend some time getting a sense of the range of responses to each survey question and the frequency with which they occur</a:t>
          </a:r>
          <a:endParaRPr lang="en-GB" dirty="0">
            <a:solidFill>
              <a:srgbClr val="00A4DE"/>
            </a:solidFill>
          </a:endParaRPr>
        </a:p>
      </dgm:t>
    </dgm:pt>
    <dgm:pt modelId="{4D951AF6-0003-4060-ABB3-151F9540D289}" type="parTrans" cxnId="{05557983-57D9-42F8-8701-B4EDE8984ECD}">
      <dgm:prSet/>
      <dgm:spPr/>
      <dgm:t>
        <a:bodyPr/>
        <a:lstStyle/>
        <a:p>
          <a:endParaRPr lang="en-GB"/>
        </a:p>
      </dgm:t>
    </dgm:pt>
    <dgm:pt modelId="{BC4FB5D2-461E-4110-AAC1-1FF410F18D16}" type="sibTrans" cxnId="{05557983-57D9-42F8-8701-B4EDE8984ECD}">
      <dgm:prSet/>
      <dgm:spPr/>
      <dgm:t>
        <a:bodyPr/>
        <a:lstStyle/>
        <a:p>
          <a:endParaRPr lang="en-GB"/>
        </a:p>
      </dgm:t>
    </dgm:pt>
    <dgm:pt modelId="{29E882AF-3262-4CEC-800B-4E9DE162F8FA}">
      <dgm:prSet phldrT="[Text]"/>
      <dgm:spPr/>
      <dgm:t>
        <a:bodyPr/>
        <a:lstStyle/>
        <a:p>
          <a:r>
            <a:rPr lang="en-US" b="1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Enter key information into your codebook for each survey question</a:t>
          </a:r>
        </a:p>
        <a:p>
          <a:r>
            <a:rPr lang="en-US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- Accurately reproduce the survey question;</a:t>
          </a:r>
        </a:p>
        <a:p>
          <a:r>
            <a:rPr lang="en-US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- Enter a short and unique variable name;</a:t>
          </a:r>
        </a:p>
        <a:p>
          <a:r>
            <a:rPr lang="en-US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- Add a variable label; </a:t>
          </a:r>
        </a:p>
        <a:p>
          <a:r>
            <a:rPr lang="en-US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- Assign Variable No. to identify each </a:t>
          </a:r>
          <a:r>
            <a:rPr lang="en-US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variable</a:t>
          </a:r>
          <a:endParaRPr lang="en-GB" dirty="0">
            <a:solidFill>
              <a:srgbClr val="00A4DE"/>
            </a:solidFill>
          </a:endParaRPr>
        </a:p>
      </dgm:t>
    </dgm:pt>
    <dgm:pt modelId="{66E18123-BC90-411D-8CA2-DAE11EE3A6EA}" type="parTrans" cxnId="{2EDDD908-CE39-4BA8-94D0-53D14CB66D65}">
      <dgm:prSet/>
      <dgm:spPr/>
      <dgm:t>
        <a:bodyPr/>
        <a:lstStyle/>
        <a:p>
          <a:endParaRPr lang="en-GB"/>
        </a:p>
      </dgm:t>
    </dgm:pt>
    <dgm:pt modelId="{A0CBEC32-C38D-4881-8DF8-2527BD885543}" type="sibTrans" cxnId="{2EDDD908-CE39-4BA8-94D0-53D14CB66D65}">
      <dgm:prSet/>
      <dgm:spPr/>
      <dgm:t>
        <a:bodyPr/>
        <a:lstStyle/>
        <a:p>
          <a:endParaRPr lang="en-GB"/>
        </a:p>
      </dgm:t>
    </dgm:pt>
    <dgm:pt modelId="{C7CE1E2A-9441-4F38-8447-BD3875E1E1C6}">
      <dgm:prSet phldrT="[Text]"/>
      <dgm:spPr/>
      <dgm:t>
        <a:bodyPr/>
        <a:lstStyle/>
        <a:p>
          <a:r>
            <a:rPr lang="en-US" b="1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Capture the range of responses in your data</a:t>
          </a:r>
        </a:p>
        <a:p>
          <a:r>
            <a:rPr lang="en-US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- Proceed survey question by survey question;</a:t>
          </a:r>
        </a:p>
        <a:p>
          <a:r>
            <a:rPr lang="en-US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- Assign numeric data codes for the range of responses </a:t>
          </a:r>
        </a:p>
        <a:p>
          <a:endParaRPr lang="en-GB" dirty="0">
            <a:solidFill>
              <a:srgbClr val="00009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F099C10-50B4-4899-A585-89F4DAB9FBF7}" type="parTrans" cxnId="{0A13AB6A-B70C-4681-A639-96A35FE7957F}">
      <dgm:prSet/>
      <dgm:spPr/>
      <dgm:t>
        <a:bodyPr/>
        <a:lstStyle/>
        <a:p>
          <a:endParaRPr lang="en-GB"/>
        </a:p>
      </dgm:t>
    </dgm:pt>
    <dgm:pt modelId="{3009F094-43A3-4ED7-8523-722E87745C67}" type="sibTrans" cxnId="{0A13AB6A-B70C-4681-A639-96A35FE7957F}">
      <dgm:prSet/>
      <dgm:spPr/>
      <dgm:t>
        <a:bodyPr/>
        <a:lstStyle/>
        <a:p>
          <a:endParaRPr lang="en-GB"/>
        </a:p>
      </dgm:t>
    </dgm:pt>
    <dgm:pt modelId="{43462DE5-9EF2-4F7F-8260-AC372D488AC4}" type="pres">
      <dgm:prSet presAssocID="{8EC11E09-DBE8-45C7-A9D2-5EF934FF5EFB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GB"/>
        </a:p>
      </dgm:t>
    </dgm:pt>
    <dgm:pt modelId="{9415D5DC-85FF-48ED-952B-0DAC66DE9825}" type="pres">
      <dgm:prSet presAssocID="{50E7BCB2-95F2-4F29-98A0-FE15B57F9C89}" presName="composite" presStyleCnt="0"/>
      <dgm:spPr/>
    </dgm:pt>
    <dgm:pt modelId="{326CF71E-02F7-4259-9785-34405873102F}" type="pres">
      <dgm:prSet presAssocID="{50E7BCB2-95F2-4F29-98A0-FE15B57F9C89}" presName="LShape" presStyleLbl="alignNode1" presStyleIdx="0" presStyleCnt="5"/>
      <dgm:spPr>
        <a:solidFill>
          <a:schemeClr val="bg1">
            <a:lumMod val="50000"/>
          </a:schemeClr>
        </a:solidFill>
      </dgm:spPr>
      <dgm:t>
        <a:bodyPr/>
        <a:lstStyle/>
        <a:p>
          <a:endParaRPr lang="en-GB"/>
        </a:p>
      </dgm:t>
    </dgm:pt>
    <dgm:pt modelId="{BC3D0BBE-5CD8-4029-A2EA-8786511B6105}" type="pres">
      <dgm:prSet presAssocID="{50E7BCB2-95F2-4F29-98A0-FE15B57F9C89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DB27FF1-7F5D-414E-B400-0D84A819A3B9}" type="pres">
      <dgm:prSet presAssocID="{50E7BCB2-95F2-4F29-98A0-FE15B57F9C89}" presName="Triangle" presStyleLbl="alignNode1" presStyleIdx="1" presStyleCnt="5"/>
      <dgm:spPr>
        <a:solidFill>
          <a:schemeClr val="bg1">
            <a:lumMod val="50000"/>
          </a:schemeClr>
        </a:solidFill>
      </dgm:spPr>
      <dgm:t>
        <a:bodyPr/>
        <a:lstStyle/>
        <a:p>
          <a:endParaRPr lang="en-GB"/>
        </a:p>
      </dgm:t>
    </dgm:pt>
    <dgm:pt modelId="{AE76D3F4-42BB-4C7E-AB81-979B428A96B1}" type="pres">
      <dgm:prSet presAssocID="{BC4FB5D2-461E-4110-AAC1-1FF410F18D16}" presName="sibTrans" presStyleCnt="0"/>
      <dgm:spPr/>
    </dgm:pt>
    <dgm:pt modelId="{04922DAD-FE44-4BFB-B7A6-9CBC9F2159C0}" type="pres">
      <dgm:prSet presAssocID="{BC4FB5D2-461E-4110-AAC1-1FF410F18D16}" presName="space" presStyleCnt="0"/>
      <dgm:spPr/>
    </dgm:pt>
    <dgm:pt modelId="{E5D5B130-46C5-4CD5-B328-DE3857FFB2E5}" type="pres">
      <dgm:prSet presAssocID="{29E882AF-3262-4CEC-800B-4E9DE162F8FA}" presName="composite" presStyleCnt="0"/>
      <dgm:spPr/>
    </dgm:pt>
    <dgm:pt modelId="{CBB08CE1-F249-49B1-97D6-58A3FA6C0C95}" type="pres">
      <dgm:prSet presAssocID="{29E882AF-3262-4CEC-800B-4E9DE162F8FA}" presName="LShape" presStyleLbl="alignNode1" presStyleIdx="2" presStyleCnt="5"/>
      <dgm:spPr>
        <a:solidFill>
          <a:schemeClr val="bg1">
            <a:lumMod val="50000"/>
          </a:schemeClr>
        </a:solidFill>
      </dgm:spPr>
      <dgm:t>
        <a:bodyPr/>
        <a:lstStyle/>
        <a:p>
          <a:endParaRPr lang="en-GB"/>
        </a:p>
      </dgm:t>
    </dgm:pt>
    <dgm:pt modelId="{0D8B8392-8778-4E05-94B9-ECC4AF373F90}" type="pres">
      <dgm:prSet presAssocID="{29E882AF-3262-4CEC-800B-4E9DE162F8FA}" presName="ParentText" presStyleLbl="revTx" presStyleIdx="1" presStyleCnt="3" custScaleY="131539" custLinFactNeighborX="1180" custLinFactNeighborY="175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B5CB5E1-6707-491B-867A-2B536AAD8641}" type="pres">
      <dgm:prSet presAssocID="{29E882AF-3262-4CEC-800B-4E9DE162F8FA}" presName="Triangle" presStyleLbl="alignNode1" presStyleIdx="3" presStyleCnt="5"/>
      <dgm:spPr>
        <a:solidFill>
          <a:schemeClr val="bg1">
            <a:lumMod val="50000"/>
          </a:schemeClr>
        </a:solidFill>
      </dgm:spPr>
      <dgm:t>
        <a:bodyPr/>
        <a:lstStyle/>
        <a:p>
          <a:endParaRPr lang="en-GB"/>
        </a:p>
      </dgm:t>
    </dgm:pt>
    <dgm:pt modelId="{CD3310A8-2952-4708-BF2E-4BBD64B7FA7E}" type="pres">
      <dgm:prSet presAssocID="{A0CBEC32-C38D-4881-8DF8-2527BD885543}" presName="sibTrans" presStyleCnt="0"/>
      <dgm:spPr/>
    </dgm:pt>
    <dgm:pt modelId="{41A36637-C7C2-4F83-9E64-67051EDFEC07}" type="pres">
      <dgm:prSet presAssocID="{A0CBEC32-C38D-4881-8DF8-2527BD885543}" presName="space" presStyleCnt="0"/>
      <dgm:spPr/>
    </dgm:pt>
    <dgm:pt modelId="{CE3BCBBB-EE25-4C3B-A35B-0A8018C683B5}" type="pres">
      <dgm:prSet presAssocID="{C7CE1E2A-9441-4F38-8447-BD3875E1E1C6}" presName="composite" presStyleCnt="0"/>
      <dgm:spPr/>
    </dgm:pt>
    <dgm:pt modelId="{62C525A2-C480-4ED3-AB90-FB9AD4B5605C}" type="pres">
      <dgm:prSet presAssocID="{C7CE1E2A-9441-4F38-8447-BD3875E1E1C6}" presName="LShape" presStyleLbl="alignNode1" presStyleIdx="4" presStyleCnt="5"/>
      <dgm:spPr>
        <a:solidFill>
          <a:schemeClr val="bg1">
            <a:lumMod val="50000"/>
          </a:schemeClr>
        </a:solidFill>
      </dgm:spPr>
      <dgm:t>
        <a:bodyPr/>
        <a:lstStyle/>
        <a:p>
          <a:endParaRPr lang="en-GB"/>
        </a:p>
      </dgm:t>
    </dgm:pt>
    <dgm:pt modelId="{CDCC2551-1A59-48B2-9562-31EDC78625C2}" type="pres">
      <dgm:prSet presAssocID="{C7CE1E2A-9441-4F38-8447-BD3875E1E1C6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1E744F41-1E34-47B2-98AE-B48A58045B66}" type="presOf" srcId="{8EC11E09-DBE8-45C7-A9D2-5EF934FF5EFB}" destId="{43462DE5-9EF2-4F7F-8260-AC372D488AC4}" srcOrd="0" destOrd="0" presId="urn:microsoft.com/office/officeart/2009/3/layout/StepUpProcess"/>
    <dgm:cxn modelId="{2EDDD908-CE39-4BA8-94D0-53D14CB66D65}" srcId="{8EC11E09-DBE8-45C7-A9D2-5EF934FF5EFB}" destId="{29E882AF-3262-4CEC-800B-4E9DE162F8FA}" srcOrd="1" destOrd="0" parTransId="{66E18123-BC90-411D-8CA2-DAE11EE3A6EA}" sibTransId="{A0CBEC32-C38D-4881-8DF8-2527BD885543}"/>
    <dgm:cxn modelId="{EF2404ED-315D-4420-B105-7D00DF6DDC8B}" type="presOf" srcId="{C7CE1E2A-9441-4F38-8447-BD3875E1E1C6}" destId="{CDCC2551-1A59-48B2-9562-31EDC78625C2}" srcOrd="0" destOrd="0" presId="urn:microsoft.com/office/officeart/2009/3/layout/StepUpProcess"/>
    <dgm:cxn modelId="{05557983-57D9-42F8-8701-B4EDE8984ECD}" srcId="{8EC11E09-DBE8-45C7-A9D2-5EF934FF5EFB}" destId="{50E7BCB2-95F2-4F29-98A0-FE15B57F9C89}" srcOrd="0" destOrd="0" parTransId="{4D951AF6-0003-4060-ABB3-151F9540D289}" sibTransId="{BC4FB5D2-461E-4110-AAC1-1FF410F18D16}"/>
    <dgm:cxn modelId="{0A13AB6A-B70C-4681-A639-96A35FE7957F}" srcId="{8EC11E09-DBE8-45C7-A9D2-5EF934FF5EFB}" destId="{C7CE1E2A-9441-4F38-8447-BD3875E1E1C6}" srcOrd="2" destOrd="0" parTransId="{DF099C10-50B4-4899-A585-89F4DAB9FBF7}" sibTransId="{3009F094-43A3-4ED7-8523-722E87745C67}"/>
    <dgm:cxn modelId="{EB8FAD63-A2C1-4013-A30A-9C58A2A854FD}" type="presOf" srcId="{50E7BCB2-95F2-4F29-98A0-FE15B57F9C89}" destId="{BC3D0BBE-5CD8-4029-A2EA-8786511B6105}" srcOrd="0" destOrd="0" presId="urn:microsoft.com/office/officeart/2009/3/layout/StepUpProcess"/>
    <dgm:cxn modelId="{575626A6-8AD1-410E-9C6E-73B78A6CB3E5}" type="presOf" srcId="{29E882AF-3262-4CEC-800B-4E9DE162F8FA}" destId="{0D8B8392-8778-4E05-94B9-ECC4AF373F90}" srcOrd="0" destOrd="0" presId="urn:microsoft.com/office/officeart/2009/3/layout/StepUpProcess"/>
    <dgm:cxn modelId="{AE13D5BE-42AF-40F1-AA29-CD904C1BF7E6}" type="presParOf" srcId="{43462DE5-9EF2-4F7F-8260-AC372D488AC4}" destId="{9415D5DC-85FF-48ED-952B-0DAC66DE9825}" srcOrd="0" destOrd="0" presId="urn:microsoft.com/office/officeart/2009/3/layout/StepUpProcess"/>
    <dgm:cxn modelId="{FE458CC0-5466-4163-82DF-45646C552A01}" type="presParOf" srcId="{9415D5DC-85FF-48ED-952B-0DAC66DE9825}" destId="{326CF71E-02F7-4259-9785-34405873102F}" srcOrd="0" destOrd="0" presId="urn:microsoft.com/office/officeart/2009/3/layout/StepUpProcess"/>
    <dgm:cxn modelId="{1360666A-F7D6-40F5-8A38-80A0AFAB95D2}" type="presParOf" srcId="{9415D5DC-85FF-48ED-952B-0DAC66DE9825}" destId="{BC3D0BBE-5CD8-4029-A2EA-8786511B6105}" srcOrd="1" destOrd="0" presId="urn:microsoft.com/office/officeart/2009/3/layout/StepUpProcess"/>
    <dgm:cxn modelId="{50FB1A3F-C6D4-48D6-9E7F-6B836945760F}" type="presParOf" srcId="{9415D5DC-85FF-48ED-952B-0DAC66DE9825}" destId="{EDB27FF1-7F5D-414E-B400-0D84A819A3B9}" srcOrd="2" destOrd="0" presId="urn:microsoft.com/office/officeart/2009/3/layout/StepUpProcess"/>
    <dgm:cxn modelId="{EEECB3D3-0BC9-45BB-B000-A44BBECB8B97}" type="presParOf" srcId="{43462DE5-9EF2-4F7F-8260-AC372D488AC4}" destId="{AE76D3F4-42BB-4C7E-AB81-979B428A96B1}" srcOrd="1" destOrd="0" presId="urn:microsoft.com/office/officeart/2009/3/layout/StepUpProcess"/>
    <dgm:cxn modelId="{4FC03C2C-6E95-43B9-8F93-A8576179F18D}" type="presParOf" srcId="{AE76D3F4-42BB-4C7E-AB81-979B428A96B1}" destId="{04922DAD-FE44-4BFB-B7A6-9CBC9F2159C0}" srcOrd="0" destOrd="0" presId="urn:microsoft.com/office/officeart/2009/3/layout/StepUpProcess"/>
    <dgm:cxn modelId="{26B63D14-2480-4E9F-B8D3-5D35FA437AA7}" type="presParOf" srcId="{43462DE5-9EF2-4F7F-8260-AC372D488AC4}" destId="{E5D5B130-46C5-4CD5-B328-DE3857FFB2E5}" srcOrd="2" destOrd="0" presId="urn:microsoft.com/office/officeart/2009/3/layout/StepUpProcess"/>
    <dgm:cxn modelId="{F01D54BA-D656-4FB7-98AB-C3C26380D2B1}" type="presParOf" srcId="{E5D5B130-46C5-4CD5-B328-DE3857FFB2E5}" destId="{CBB08CE1-F249-49B1-97D6-58A3FA6C0C95}" srcOrd="0" destOrd="0" presId="urn:microsoft.com/office/officeart/2009/3/layout/StepUpProcess"/>
    <dgm:cxn modelId="{F177560E-8B92-41B6-8A31-D16327AA9A71}" type="presParOf" srcId="{E5D5B130-46C5-4CD5-B328-DE3857FFB2E5}" destId="{0D8B8392-8778-4E05-94B9-ECC4AF373F90}" srcOrd="1" destOrd="0" presId="urn:microsoft.com/office/officeart/2009/3/layout/StepUpProcess"/>
    <dgm:cxn modelId="{1CF842A1-745D-4A46-BADF-4BB3B8803278}" type="presParOf" srcId="{E5D5B130-46C5-4CD5-B328-DE3857FFB2E5}" destId="{CB5CB5E1-6707-491B-867A-2B536AAD8641}" srcOrd="2" destOrd="0" presId="urn:microsoft.com/office/officeart/2009/3/layout/StepUpProcess"/>
    <dgm:cxn modelId="{97AB8455-6D14-4DD8-A47F-B8A4706BDAF9}" type="presParOf" srcId="{43462DE5-9EF2-4F7F-8260-AC372D488AC4}" destId="{CD3310A8-2952-4708-BF2E-4BBD64B7FA7E}" srcOrd="3" destOrd="0" presId="urn:microsoft.com/office/officeart/2009/3/layout/StepUpProcess"/>
    <dgm:cxn modelId="{1BD7B35A-9278-4DD4-AC34-35127AAC5510}" type="presParOf" srcId="{CD3310A8-2952-4708-BF2E-4BBD64B7FA7E}" destId="{41A36637-C7C2-4F83-9E64-67051EDFEC07}" srcOrd="0" destOrd="0" presId="urn:microsoft.com/office/officeart/2009/3/layout/StepUpProcess"/>
    <dgm:cxn modelId="{B6C21311-C41C-4A93-AC7D-09476B1197DB}" type="presParOf" srcId="{43462DE5-9EF2-4F7F-8260-AC372D488AC4}" destId="{CE3BCBBB-EE25-4C3B-A35B-0A8018C683B5}" srcOrd="4" destOrd="0" presId="urn:microsoft.com/office/officeart/2009/3/layout/StepUpProcess"/>
    <dgm:cxn modelId="{ADC0C313-C53A-4FFD-93D5-646585F4AD92}" type="presParOf" srcId="{CE3BCBBB-EE25-4C3B-A35B-0A8018C683B5}" destId="{62C525A2-C480-4ED3-AB90-FB9AD4B5605C}" srcOrd="0" destOrd="0" presId="urn:microsoft.com/office/officeart/2009/3/layout/StepUpProcess"/>
    <dgm:cxn modelId="{B099EA09-7402-4794-9ABD-4D7671EEA5D9}" type="presParOf" srcId="{CE3BCBBB-EE25-4C3B-A35B-0A8018C683B5}" destId="{CDCC2551-1A59-48B2-9562-31EDC78625C2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234366-1E4A-4746-B67B-31C3A971D69B}">
      <dsp:nvSpPr>
        <dsp:cNvPr id="0" name=""/>
        <dsp:cNvSpPr/>
      </dsp:nvSpPr>
      <dsp:spPr>
        <a:xfrm>
          <a:off x="714606" y="0"/>
          <a:ext cx="9214151" cy="5004769"/>
        </a:xfrm>
        <a:prstGeom prst="rightArrow">
          <a:avLst/>
        </a:prstGeom>
        <a:solidFill>
          <a:schemeClr val="bg1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7B16E0-1B0A-493C-A6E4-D596A64D6064}">
      <dsp:nvSpPr>
        <dsp:cNvPr id="0" name=""/>
        <dsp:cNvSpPr/>
      </dsp:nvSpPr>
      <dsp:spPr>
        <a:xfrm>
          <a:off x="766872" y="526281"/>
          <a:ext cx="2082605" cy="1844197"/>
        </a:xfrm>
        <a:prstGeom prst="roundRect">
          <a:avLst/>
        </a:prstGeom>
        <a:solidFill>
          <a:srgbClr val="00A4D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/>
            <a:t>Document your research decisions </a:t>
          </a:r>
          <a:endParaRPr lang="en-GB" sz="2600" kern="1200" dirty="0"/>
        </a:p>
      </dsp:txBody>
      <dsp:txXfrm>
        <a:off x="856898" y="616307"/>
        <a:ext cx="1902553" cy="1664145"/>
      </dsp:txXfrm>
    </dsp:sp>
    <dsp:sp modelId="{89ED5A46-DA8F-49B0-B3A5-136A4D2E7992}">
      <dsp:nvSpPr>
        <dsp:cNvPr id="0" name=""/>
        <dsp:cNvSpPr/>
      </dsp:nvSpPr>
      <dsp:spPr>
        <a:xfrm>
          <a:off x="818319" y="2411628"/>
          <a:ext cx="1927762" cy="1797853"/>
        </a:xfrm>
        <a:prstGeom prst="roundRect">
          <a:avLst/>
        </a:prstGeom>
        <a:solidFill>
          <a:srgbClr val="00A4D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/>
            <a:t>Establish a planned timeline</a:t>
          </a:r>
          <a:endParaRPr lang="en-GB" sz="2600" kern="1200" dirty="0"/>
        </a:p>
      </dsp:txBody>
      <dsp:txXfrm>
        <a:off x="906083" y="2499392"/>
        <a:ext cx="1752234" cy="1622325"/>
      </dsp:txXfrm>
    </dsp:sp>
    <dsp:sp modelId="{BDE80415-2E96-47C5-B189-4842E6B160F6}">
      <dsp:nvSpPr>
        <dsp:cNvPr id="0" name=""/>
        <dsp:cNvSpPr/>
      </dsp:nvSpPr>
      <dsp:spPr>
        <a:xfrm>
          <a:off x="3228934" y="1412806"/>
          <a:ext cx="2098998" cy="2001907"/>
        </a:xfrm>
        <a:prstGeom prst="roundRect">
          <a:avLst/>
        </a:prstGeom>
        <a:solidFill>
          <a:srgbClr val="00A4D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/>
            <a:t>Organizing, storing and arranging data</a:t>
          </a:r>
          <a:endParaRPr lang="en-GB" sz="2600" kern="1200" dirty="0"/>
        </a:p>
      </dsp:txBody>
      <dsp:txXfrm>
        <a:off x="3326659" y="1510531"/>
        <a:ext cx="1903548" cy="1806457"/>
      </dsp:txXfrm>
    </dsp:sp>
    <dsp:sp modelId="{7915A426-99CA-4CBF-922C-CCFD4C63B035}">
      <dsp:nvSpPr>
        <dsp:cNvPr id="0" name=""/>
        <dsp:cNvSpPr/>
      </dsp:nvSpPr>
      <dsp:spPr>
        <a:xfrm>
          <a:off x="5705101" y="1399393"/>
          <a:ext cx="2098998" cy="2001907"/>
        </a:xfrm>
        <a:prstGeom prst="roundRect">
          <a:avLst/>
        </a:prstGeom>
        <a:solidFill>
          <a:srgbClr val="00A4D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/>
            <a:t>Compile and check data</a:t>
          </a:r>
          <a:endParaRPr lang="en-GB" sz="2600" kern="1200" dirty="0"/>
        </a:p>
      </dsp:txBody>
      <dsp:txXfrm>
        <a:off x="5802826" y="1497118"/>
        <a:ext cx="1903548" cy="1806457"/>
      </dsp:txXfrm>
    </dsp:sp>
    <dsp:sp modelId="{FA937C4F-42AA-4BCF-AF98-97D62ED5FE27}">
      <dsp:nvSpPr>
        <dsp:cNvPr id="0" name=""/>
        <dsp:cNvSpPr/>
      </dsp:nvSpPr>
      <dsp:spPr>
        <a:xfrm>
          <a:off x="8092480" y="1369525"/>
          <a:ext cx="2098998" cy="2001907"/>
        </a:xfrm>
        <a:prstGeom prst="roundRect">
          <a:avLst/>
        </a:prstGeom>
        <a:solidFill>
          <a:srgbClr val="00A4D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dirty="0" smtClean="0"/>
            <a:t>Prepare data for analysis</a:t>
          </a:r>
          <a:endParaRPr lang="en-GB" sz="2600" kern="1200" dirty="0"/>
        </a:p>
      </dsp:txBody>
      <dsp:txXfrm>
        <a:off x="8190205" y="1467250"/>
        <a:ext cx="1903548" cy="18064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DC0B79-E136-4015-B28F-28696C82995B}">
      <dsp:nvSpPr>
        <dsp:cNvPr id="0" name=""/>
        <dsp:cNvSpPr/>
      </dsp:nvSpPr>
      <dsp:spPr>
        <a:xfrm>
          <a:off x="3333" y="15351"/>
          <a:ext cx="2644414" cy="1586648"/>
        </a:xfrm>
        <a:prstGeom prst="rect">
          <a:avLst/>
        </a:prstGeom>
        <a:solidFill>
          <a:srgbClr val="00A4D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>
              <a:solidFill>
                <a:schemeClr val="bg1"/>
              </a:solidFill>
            </a:rPr>
            <a:t>Part of study</a:t>
          </a:r>
          <a:r>
            <a:rPr lang="en-US" sz="1700" kern="1200" dirty="0" smtClean="0">
              <a:solidFill>
                <a:schemeClr val="bg1"/>
              </a:solidFill>
            </a:rPr>
            <a:t> (e.g., interview, focus group)</a:t>
          </a:r>
          <a:endParaRPr lang="en-GB" sz="1700" kern="1200" dirty="0">
            <a:solidFill>
              <a:schemeClr val="bg1"/>
            </a:solidFill>
          </a:endParaRPr>
        </a:p>
      </dsp:txBody>
      <dsp:txXfrm>
        <a:off x="3333" y="15351"/>
        <a:ext cx="2644414" cy="1586648"/>
      </dsp:txXfrm>
    </dsp:sp>
    <dsp:sp modelId="{45917001-71DF-4A16-AAF1-3D6C8E1CA8C8}">
      <dsp:nvSpPr>
        <dsp:cNvPr id="0" name=""/>
        <dsp:cNvSpPr/>
      </dsp:nvSpPr>
      <dsp:spPr>
        <a:xfrm>
          <a:off x="2912189" y="15351"/>
          <a:ext cx="2644414" cy="1586648"/>
        </a:xfrm>
        <a:prstGeom prst="rect">
          <a:avLst/>
        </a:prstGeom>
        <a:solidFill>
          <a:schemeClr val="bg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Type of data</a:t>
          </a:r>
          <a:r>
            <a:rPr lang="en-US" sz="1700" kern="1200" dirty="0" smtClean="0"/>
            <a:t> (e.g., interview audio, interview transcript)</a:t>
          </a:r>
          <a:r>
            <a:rPr lang="en-US" sz="1700" b="1" kern="1200" dirty="0" smtClean="0"/>
            <a:t> </a:t>
          </a:r>
          <a:endParaRPr lang="en-GB" sz="1700" kern="1200" dirty="0"/>
        </a:p>
      </dsp:txBody>
      <dsp:txXfrm>
        <a:off x="2912189" y="15351"/>
        <a:ext cx="2644414" cy="1586648"/>
      </dsp:txXfrm>
    </dsp:sp>
    <dsp:sp modelId="{43FA1054-7558-4918-8E2C-62E04FCED445}">
      <dsp:nvSpPr>
        <dsp:cNvPr id="0" name=""/>
        <dsp:cNvSpPr/>
      </dsp:nvSpPr>
      <dsp:spPr>
        <a:xfrm>
          <a:off x="5821045" y="15351"/>
          <a:ext cx="2644414" cy="1586648"/>
        </a:xfrm>
        <a:prstGeom prst="rect">
          <a:avLst/>
        </a:prstGeom>
        <a:solidFill>
          <a:srgbClr val="00A4D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Detail tag</a:t>
          </a:r>
          <a:r>
            <a:rPr lang="en-US" sz="1700" kern="1200" dirty="0" smtClean="0"/>
            <a:t> (provides further detail for Type of data tag)</a:t>
          </a:r>
          <a:endParaRPr lang="en-GB" sz="1700" kern="1200" dirty="0"/>
        </a:p>
      </dsp:txBody>
      <dsp:txXfrm>
        <a:off x="5821045" y="15351"/>
        <a:ext cx="2644414" cy="1586648"/>
      </dsp:txXfrm>
    </dsp:sp>
    <dsp:sp modelId="{998F23EB-CF34-4848-A422-BCD191A4A3B9}">
      <dsp:nvSpPr>
        <dsp:cNvPr id="0" name=""/>
        <dsp:cNvSpPr/>
      </dsp:nvSpPr>
      <dsp:spPr>
        <a:xfrm>
          <a:off x="8729901" y="15351"/>
          <a:ext cx="2644414" cy="1586648"/>
        </a:xfrm>
        <a:prstGeom prst="rect">
          <a:avLst/>
        </a:prstGeom>
        <a:solidFill>
          <a:schemeClr val="bg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dirty="0" smtClean="0"/>
            <a:t>Data sub-category</a:t>
          </a:r>
          <a:r>
            <a:rPr lang="en-US" sz="1700" kern="1200" dirty="0" smtClean="0"/>
            <a:t> (e.g., if you are researching schools this might be the school name and/or particular classes in that school)</a:t>
          </a:r>
          <a:endParaRPr lang="en-GB" sz="1700" kern="1200" dirty="0"/>
        </a:p>
      </dsp:txBody>
      <dsp:txXfrm>
        <a:off x="8729901" y="15351"/>
        <a:ext cx="2644414" cy="1586648"/>
      </dsp:txXfrm>
    </dsp:sp>
    <dsp:sp modelId="{CD9D622E-5169-4C6F-A8D4-C7107F852221}">
      <dsp:nvSpPr>
        <dsp:cNvPr id="0" name=""/>
        <dsp:cNvSpPr/>
      </dsp:nvSpPr>
      <dsp:spPr>
        <a:xfrm>
          <a:off x="3333" y="1866441"/>
          <a:ext cx="2644414" cy="1586648"/>
        </a:xfrm>
        <a:prstGeom prst="rect">
          <a:avLst/>
        </a:prstGeom>
        <a:solidFill>
          <a:schemeClr val="bg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smtClean="0"/>
            <a:t>Date of data collection</a:t>
          </a:r>
          <a:r>
            <a:rPr lang="en-US" sz="1700" kern="1200" smtClean="0"/>
            <a:t> (e.g., date of interview)</a:t>
          </a:r>
          <a:endParaRPr lang="en-GB" sz="1700" kern="1200"/>
        </a:p>
      </dsp:txBody>
      <dsp:txXfrm>
        <a:off x="3333" y="1866441"/>
        <a:ext cx="2644414" cy="1586648"/>
      </dsp:txXfrm>
    </dsp:sp>
    <dsp:sp modelId="{B36BC196-CB66-45B3-8216-0519F61A29EC}">
      <dsp:nvSpPr>
        <dsp:cNvPr id="0" name=""/>
        <dsp:cNvSpPr/>
      </dsp:nvSpPr>
      <dsp:spPr>
        <a:xfrm>
          <a:off x="2912189" y="1866441"/>
          <a:ext cx="2644414" cy="1586648"/>
        </a:xfrm>
        <a:prstGeom prst="rect">
          <a:avLst/>
        </a:prstGeom>
        <a:solidFill>
          <a:srgbClr val="00A4D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smtClean="0"/>
            <a:t>Site of data collection</a:t>
          </a:r>
          <a:r>
            <a:rPr lang="en-US" sz="1700" kern="1200" smtClean="0"/>
            <a:t> (e.g., town name)</a:t>
          </a:r>
          <a:endParaRPr lang="en-GB" sz="1700" kern="1200"/>
        </a:p>
      </dsp:txBody>
      <dsp:txXfrm>
        <a:off x="2912189" y="1866441"/>
        <a:ext cx="2644414" cy="1586648"/>
      </dsp:txXfrm>
    </dsp:sp>
    <dsp:sp modelId="{E6A8C124-1E47-4A15-A84B-29822C014624}">
      <dsp:nvSpPr>
        <dsp:cNvPr id="0" name=""/>
        <dsp:cNvSpPr/>
      </dsp:nvSpPr>
      <dsp:spPr>
        <a:xfrm>
          <a:off x="5821045" y="1866441"/>
          <a:ext cx="2644414" cy="1586648"/>
        </a:xfrm>
        <a:prstGeom prst="rect">
          <a:avLst/>
        </a:prstGeom>
        <a:solidFill>
          <a:schemeClr val="bg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smtClean="0"/>
            <a:t>Sample category </a:t>
          </a:r>
          <a:r>
            <a:rPr lang="en-US" sz="1700" kern="1200" smtClean="0"/>
            <a:t>(e.g., teachers, students or administrators)</a:t>
          </a:r>
          <a:endParaRPr lang="en-GB" sz="1700" kern="1200"/>
        </a:p>
      </dsp:txBody>
      <dsp:txXfrm>
        <a:off x="5821045" y="1866441"/>
        <a:ext cx="2644414" cy="1586648"/>
      </dsp:txXfrm>
    </dsp:sp>
    <dsp:sp modelId="{47B134E4-A7A6-45B6-811D-FE97C32FB9EF}">
      <dsp:nvSpPr>
        <dsp:cNvPr id="0" name=""/>
        <dsp:cNvSpPr/>
      </dsp:nvSpPr>
      <dsp:spPr>
        <a:xfrm>
          <a:off x="8729901" y="1866441"/>
          <a:ext cx="2644414" cy="1586648"/>
        </a:xfrm>
        <a:prstGeom prst="rect">
          <a:avLst/>
        </a:prstGeom>
        <a:solidFill>
          <a:srgbClr val="00A4D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smtClean="0"/>
            <a:t>Unique participant identifier </a:t>
          </a:r>
          <a:r>
            <a:rPr lang="en-US" sz="1700" kern="1200" smtClean="0"/>
            <a:t>(keep in mind that in some cases using names raises confidentiality issues)</a:t>
          </a:r>
          <a:endParaRPr lang="en-GB" sz="1700" kern="1200"/>
        </a:p>
      </dsp:txBody>
      <dsp:txXfrm>
        <a:off x="8729901" y="1866441"/>
        <a:ext cx="2644414" cy="1586648"/>
      </dsp:txXfrm>
    </dsp:sp>
    <dsp:sp modelId="{4C141335-9C4D-4835-A96A-C3C8EFBB08C4}">
      <dsp:nvSpPr>
        <dsp:cNvPr id="0" name=""/>
        <dsp:cNvSpPr/>
      </dsp:nvSpPr>
      <dsp:spPr>
        <a:xfrm>
          <a:off x="2912189" y="3717531"/>
          <a:ext cx="2644414" cy="1586648"/>
        </a:xfrm>
        <a:prstGeom prst="rect">
          <a:avLst/>
        </a:prstGeom>
        <a:solidFill>
          <a:schemeClr val="bg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smtClean="0"/>
            <a:t>Data collector identifier </a:t>
          </a:r>
          <a:r>
            <a:rPr lang="en-US" sz="1700" kern="1200" smtClean="0"/>
            <a:t>(e.g., interviewer initials)</a:t>
          </a:r>
          <a:endParaRPr lang="en-GB" sz="1700" kern="1200"/>
        </a:p>
      </dsp:txBody>
      <dsp:txXfrm>
        <a:off x="2912189" y="3717531"/>
        <a:ext cx="2644414" cy="1586648"/>
      </dsp:txXfrm>
    </dsp:sp>
    <dsp:sp modelId="{2D7C4A75-2ACA-482A-B2AA-04B9D708A35F}">
      <dsp:nvSpPr>
        <dsp:cNvPr id="0" name=""/>
        <dsp:cNvSpPr/>
      </dsp:nvSpPr>
      <dsp:spPr>
        <a:xfrm>
          <a:off x="5821045" y="3717531"/>
          <a:ext cx="2644414" cy="1586648"/>
        </a:xfrm>
        <a:prstGeom prst="rect">
          <a:avLst/>
        </a:prstGeom>
        <a:solidFill>
          <a:srgbClr val="00A4D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smtClean="0"/>
            <a:t>Version</a:t>
          </a:r>
          <a:r>
            <a:rPr lang="en-US" sz="1700" kern="1200" smtClean="0"/>
            <a:t> (e.g., numbered sequentially with the highest number being the most recent draft)</a:t>
          </a:r>
          <a:endParaRPr lang="en-GB" sz="1700" kern="1200"/>
        </a:p>
      </dsp:txBody>
      <dsp:txXfrm>
        <a:off x="5821045" y="3717531"/>
        <a:ext cx="2644414" cy="158664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245334-D9DE-4E69-B921-8BD6BA67B708}">
      <dsp:nvSpPr>
        <dsp:cNvPr id="0" name=""/>
        <dsp:cNvSpPr/>
      </dsp:nvSpPr>
      <dsp:spPr>
        <a:xfrm>
          <a:off x="0" y="1658708"/>
          <a:ext cx="1919080" cy="21939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A4D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systematically and </a:t>
          </a:r>
          <a:r>
            <a:rPr lang="en-US" sz="1600" kern="12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comprehensive-</a:t>
          </a:r>
          <a:r>
            <a:rPr lang="en-US" sz="1600" kern="1200" dirty="0" err="1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ly</a:t>
          </a:r>
          <a:r>
            <a:rPr lang="en-US" sz="1600" kern="12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600" kern="12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assess what you have and what is missing</a:t>
          </a:r>
          <a:endParaRPr lang="en-GB" sz="1600" kern="1200" dirty="0">
            <a:solidFill>
              <a:srgbClr val="00A4DE"/>
            </a:solidFill>
          </a:endParaRPr>
        </a:p>
      </dsp:txBody>
      <dsp:txXfrm>
        <a:off x="50488" y="1709196"/>
        <a:ext cx="1818104" cy="1622821"/>
      </dsp:txXfrm>
    </dsp:sp>
    <dsp:sp modelId="{02C4E452-1632-465F-A387-AADD815AD392}">
      <dsp:nvSpPr>
        <dsp:cNvPr id="0" name=""/>
        <dsp:cNvSpPr/>
      </dsp:nvSpPr>
      <dsp:spPr>
        <a:xfrm>
          <a:off x="887146" y="2334941"/>
          <a:ext cx="2221146" cy="2221146"/>
        </a:xfrm>
        <a:prstGeom prst="leftCircularArrow">
          <a:avLst>
            <a:gd name="adj1" fmla="val 2664"/>
            <a:gd name="adj2" fmla="val 324047"/>
            <a:gd name="adj3" fmla="val 1078751"/>
            <a:gd name="adj4" fmla="val 8003683"/>
            <a:gd name="adj5" fmla="val 3108"/>
          </a:avLst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5185D4-E530-473F-A374-441112E26536}">
      <dsp:nvSpPr>
        <dsp:cNvPr id="0" name=""/>
        <dsp:cNvSpPr/>
      </dsp:nvSpPr>
      <dsp:spPr>
        <a:xfrm>
          <a:off x="368945" y="3438618"/>
          <a:ext cx="1819643" cy="767308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Centralize the collected Data</a:t>
          </a:r>
          <a:endParaRPr lang="en-GB" sz="1800" kern="1200" dirty="0">
            <a:solidFill>
              <a:schemeClr val="bg1"/>
            </a:solidFill>
          </a:endParaRPr>
        </a:p>
      </dsp:txBody>
      <dsp:txXfrm>
        <a:off x="391419" y="3461092"/>
        <a:ext cx="1774695" cy="722360"/>
      </dsp:txXfrm>
    </dsp:sp>
    <dsp:sp modelId="{55986742-8ED9-4137-BEF6-10406C2EC6B7}">
      <dsp:nvSpPr>
        <dsp:cNvPr id="0" name=""/>
        <dsp:cNvSpPr/>
      </dsp:nvSpPr>
      <dsp:spPr>
        <a:xfrm>
          <a:off x="2419484" y="1851118"/>
          <a:ext cx="1892798" cy="17524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A4D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Look whether there are any missing pieces, sections or components? </a:t>
          </a:r>
          <a:endParaRPr lang="en-GB" sz="1600" kern="1200" dirty="0">
            <a:solidFill>
              <a:srgbClr val="00A4DE"/>
            </a:solidFill>
          </a:endParaRPr>
        </a:p>
      </dsp:txBody>
      <dsp:txXfrm>
        <a:off x="2459813" y="2266971"/>
        <a:ext cx="1812140" cy="1296262"/>
      </dsp:txXfrm>
    </dsp:sp>
    <dsp:sp modelId="{666332C1-2193-4098-B554-B36931D09E0F}">
      <dsp:nvSpPr>
        <dsp:cNvPr id="0" name=""/>
        <dsp:cNvSpPr/>
      </dsp:nvSpPr>
      <dsp:spPr>
        <a:xfrm>
          <a:off x="3402626" y="1022164"/>
          <a:ext cx="2398018" cy="2398018"/>
        </a:xfrm>
        <a:prstGeom prst="circularArrow">
          <a:avLst>
            <a:gd name="adj1" fmla="val 2467"/>
            <a:gd name="adj2" fmla="val 298780"/>
            <a:gd name="adj3" fmla="val 19703678"/>
            <a:gd name="adj4" fmla="val 12753479"/>
            <a:gd name="adj5" fmla="val 2878"/>
          </a:avLst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92AED3-4372-4D7D-A3CD-66924E8D26F1}">
      <dsp:nvSpPr>
        <dsp:cNvPr id="0" name=""/>
        <dsp:cNvSpPr/>
      </dsp:nvSpPr>
      <dsp:spPr>
        <a:xfrm>
          <a:off x="2933688" y="1610415"/>
          <a:ext cx="1422774" cy="565790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Track your progress</a:t>
          </a:r>
          <a:endParaRPr lang="en-GB" sz="1800" kern="1200" dirty="0">
            <a:solidFill>
              <a:schemeClr val="bg1"/>
            </a:solidFill>
          </a:endParaRPr>
        </a:p>
      </dsp:txBody>
      <dsp:txXfrm>
        <a:off x="2950259" y="1626986"/>
        <a:ext cx="1389632" cy="532648"/>
      </dsp:txXfrm>
    </dsp:sp>
    <dsp:sp modelId="{5AEC3282-8486-45DF-9043-907507519102}">
      <dsp:nvSpPr>
        <dsp:cNvPr id="0" name=""/>
        <dsp:cNvSpPr/>
      </dsp:nvSpPr>
      <dsp:spPr>
        <a:xfrm>
          <a:off x="4625773" y="1730340"/>
          <a:ext cx="2318756" cy="18580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A4D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Has your survey data been entered correctly? </a:t>
          </a:r>
          <a:endParaRPr lang="en-GB" sz="1500" kern="1200" dirty="0">
            <a:solidFill>
              <a:srgbClr val="00A4DE"/>
            </a:solidFill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Have your qualitative data recordings been accurately transcribed? </a:t>
          </a:r>
          <a:endParaRPr lang="en-GB" sz="1500" kern="1200" dirty="0">
            <a:solidFill>
              <a:srgbClr val="00A4DE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GB" sz="1100" kern="1200" dirty="0">
            <a:solidFill>
              <a:srgbClr val="00A4DE"/>
            </a:solidFill>
          </a:endParaRPr>
        </a:p>
      </dsp:txBody>
      <dsp:txXfrm>
        <a:off x="4668532" y="1773099"/>
        <a:ext cx="2233238" cy="1374394"/>
      </dsp:txXfrm>
    </dsp:sp>
    <dsp:sp modelId="{50A188AB-1CA3-45AA-B69A-C6D43C3E5C14}">
      <dsp:nvSpPr>
        <dsp:cNvPr id="0" name=""/>
        <dsp:cNvSpPr/>
      </dsp:nvSpPr>
      <dsp:spPr>
        <a:xfrm>
          <a:off x="5843740" y="2598834"/>
          <a:ext cx="1925650" cy="1925650"/>
        </a:xfrm>
        <a:prstGeom prst="leftCircularArrow">
          <a:avLst>
            <a:gd name="adj1" fmla="val 3072"/>
            <a:gd name="adj2" fmla="val 377369"/>
            <a:gd name="adj3" fmla="val 1111084"/>
            <a:gd name="adj4" fmla="val 7982694"/>
            <a:gd name="adj5" fmla="val 3584"/>
          </a:avLst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C3692B-16C1-4C60-AE56-A4A8EF985CC0}">
      <dsp:nvSpPr>
        <dsp:cNvPr id="0" name=""/>
        <dsp:cNvSpPr/>
      </dsp:nvSpPr>
      <dsp:spPr>
        <a:xfrm>
          <a:off x="5295375" y="3366960"/>
          <a:ext cx="1795484" cy="851509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Ensure having an accurately recorded data</a:t>
          </a:r>
          <a:endParaRPr lang="en-GB" sz="1800" kern="1200" dirty="0">
            <a:solidFill>
              <a:schemeClr val="bg1"/>
            </a:solidFill>
          </a:endParaRPr>
        </a:p>
      </dsp:txBody>
      <dsp:txXfrm>
        <a:off x="5320315" y="3391900"/>
        <a:ext cx="1745604" cy="801629"/>
      </dsp:txXfrm>
    </dsp:sp>
    <dsp:sp modelId="{350C980A-DCE4-4800-B737-0C5A0AE56B58}">
      <dsp:nvSpPr>
        <dsp:cNvPr id="0" name=""/>
        <dsp:cNvSpPr/>
      </dsp:nvSpPr>
      <dsp:spPr>
        <a:xfrm>
          <a:off x="7231395" y="1905049"/>
          <a:ext cx="1600621" cy="18011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A4D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Be sure that you ‘clean’ or prepare your data </a:t>
          </a:r>
          <a:endParaRPr lang="en-GB" sz="1500" kern="1200" dirty="0">
            <a:solidFill>
              <a:srgbClr val="00A4DE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272843" y="2332448"/>
        <a:ext cx="1517725" cy="1332258"/>
      </dsp:txXfrm>
    </dsp:sp>
    <dsp:sp modelId="{B849AABF-FFA1-4A78-9BF6-8D5F1EB3E856}">
      <dsp:nvSpPr>
        <dsp:cNvPr id="0" name=""/>
        <dsp:cNvSpPr/>
      </dsp:nvSpPr>
      <dsp:spPr>
        <a:xfrm>
          <a:off x="8243835" y="1001014"/>
          <a:ext cx="2150951" cy="2150951"/>
        </a:xfrm>
        <a:prstGeom prst="circularArrow">
          <a:avLst>
            <a:gd name="adj1" fmla="val 2751"/>
            <a:gd name="adj2" fmla="val 335301"/>
            <a:gd name="adj3" fmla="val 20023079"/>
            <a:gd name="adj4" fmla="val 13109401"/>
            <a:gd name="adj5" fmla="val 3209"/>
          </a:avLst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C3D86B-E0D0-477F-A5E8-5624D994EDD4}">
      <dsp:nvSpPr>
        <dsp:cNvPr id="0" name=""/>
        <dsp:cNvSpPr/>
      </dsp:nvSpPr>
      <dsp:spPr>
        <a:xfrm>
          <a:off x="7608445" y="1447028"/>
          <a:ext cx="1838480" cy="879532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maintain consistency </a:t>
          </a:r>
          <a:r>
            <a:rPr lang="en-US" sz="14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(</a:t>
          </a:r>
          <a:r>
            <a:rPr lang="en-US" sz="14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vital for </a:t>
          </a:r>
          <a:r>
            <a:rPr lang="en-US" sz="1400" i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quantitative analysis)</a:t>
          </a:r>
          <a:endParaRPr lang="en-GB" sz="1400" kern="1200" dirty="0">
            <a:solidFill>
              <a:schemeClr val="bg1"/>
            </a:solidFill>
          </a:endParaRPr>
        </a:p>
      </dsp:txBody>
      <dsp:txXfrm>
        <a:off x="7634206" y="1472789"/>
        <a:ext cx="1786958" cy="828010"/>
      </dsp:txXfrm>
    </dsp:sp>
    <dsp:sp modelId="{C6FF78DE-F3F4-45B7-A21F-7249BEC3F1BC}">
      <dsp:nvSpPr>
        <dsp:cNvPr id="0" name=""/>
        <dsp:cNvSpPr/>
      </dsp:nvSpPr>
      <dsp:spPr>
        <a:xfrm>
          <a:off x="9499448" y="1777989"/>
          <a:ext cx="1869893" cy="177467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A4DE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put the effort to store it properly in a secure location to avoid its corruption or loss. </a:t>
          </a:r>
          <a:endParaRPr lang="en-GB" sz="1500" kern="1200" dirty="0">
            <a:solidFill>
              <a:srgbClr val="00A4DE"/>
            </a:solidFill>
          </a:endParaRPr>
        </a:p>
      </dsp:txBody>
      <dsp:txXfrm>
        <a:off x="9540288" y="1818829"/>
        <a:ext cx="1788213" cy="1312707"/>
      </dsp:txXfrm>
    </dsp:sp>
    <dsp:sp modelId="{6B3E866B-84FF-4233-AB04-065244524CA2}">
      <dsp:nvSpPr>
        <dsp:cNvPr id="0" name=""/>
        <dsp:cNvSpPr/>
      </dsp:nvSpPr>
      <dsp:spPr>
        <a:xfrm>
          <a:off x="9991399" y="3098910"/>
          <a:ext cx="1422774" cy="826512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Store data properly</a:t>
          </a:r>
          <a:endParaRPr lang="en-GB" sz="2000" kern="1200" dirty="0">
            <a:solidFill>
              <a:schemeClr val="bg1"/>
            </a:solidFill>
          </a:endParaRPr>
        </a:p>
      </dsp:txBody>
      <dsp:txXfrm>
        <a:off x="10015607" y="3123118"/>
        <a:ext cx="1374358" cy="77809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BAFC03-6AB9-4946-A752-6348A74FC10C}">
      <dsp:nvSpPr>
        <dsp:cNvPr id="0" name=""/>
        <dsp:cNvSpPr/>
      </dsp:nvSpPr>
      <dsp:spPr>
        <a:xfrm>
          <a:off x="1367" y="0"/>
          <a:ext cx="3555685" cy="5331332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Transcribe your own data</a:t>
          </a:r>
          <a:endParaRPr lang="en-GB" sz="2800" b="1" kern="1200" dirty="0">
            <a:solidFill>
              <a:schemeClr val="bg1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1367" y="0"/>
        <a:ext cx="3555685" cy="1599399"/>
      </dsp:txXfrm>
    </dsp:sp>
    <dsp:sp modelId="{3BFEDE03-C26F-46EF-A9FB-26FB95B1E895}">
      <dsp:nvSpPr>
        <dsp:cNvPr id="0" name=""/>
        <dsp:cNvSpPr/>
      </dsp:nvSpPr>
      <dsp:spPr>
        <a:xfrm>
          <a:off x="336227" y="1341835"/>
          <a:ext cx="2844548" cy="1918388"/>
        </a:xfrm>
        <a:prstGeom prst="roundRect">
          <a:avLst>
            <a:gd name="adj" fmla="val 10000"/>
          </a:avLst>
        </a:prstGeom>
        <a:solidFill>
          <a:srgbClr val="00A4D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Advantages: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set your own pace, control the quality level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avoid spending money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- will know your research data better</a:t>
          </a:r>
          <a:endParaRPr lang="en-GB" sz="1800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92415" y="1398023"/>
        <a:ext cx="2732172" cy="1806012"/>
      </dsp:txXfrm>
    </dsp:sp>
    <dsp:sp modelId="{47A63655-0623-4792-ACDE-36F4DE531879}">
      <dsp:nvSpPr>
        <dsp:cNvPr id="0" name=""/>
        <dsp:cNvSpPr/>
      </dsp:nvSpPr>
      <dsp:spPr>
        <a:xfrm>
          <a:off x="391440" y="3418804"/>
          <a:ext cx="2844548" cy="1436542"/>
        </a:xfrm>
        <a:prstGeom prst="roundRect">
          <a:avLst>
            <a:gd name="adj" fmla="val 10000"/>
          </a:avLst>
        </a:prstGeom>
        <a:solidFill>
          <a:srgbClr val="00A4D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Disadvantages: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- Time Consuming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- Exhausting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33515" y="3460879"/>
        <a:ext cx="2760398" cy="1352392"/>
      </dsp:txXfrm>
    </dsp:sp>
    <dsp:sp modelId="{19FC72FE-653C-485C-9A1A-7B164EBB00F1}">
      <dsp:nvSpPr>
        <dsp:cNvPr id="0" name=""/>
        <dsp:cNvSpPr/>
      </dsp:nvSpPr>
      <dsp:spPr>
        <a:xfrm>
          <a:off x="3823729" y="0"/>
          <a:ext cx="3555685" cy="5331332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Use a professional transcription service</a:t>
          </a:r>
          <a:endParaRPr lang="en-GB" sz="2800" b="1" kern="1200" dirty="0">
            <a:solidFill>
              <a:schemeClr val="bg1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3823729" y="0"/>
        <a:ext cx="3555685" cy="1599399"/>
      </dsp:txXfrm>
    </dsp:sp>
    <dsp:sp modelId="{935ABEBC-9119-476D-82AC-695E3B51709C}">
      <dsp:nvSpPr>
        <dsp:cNvPr id="0" name=""/>
        <dsp:cNvSpPr/>
      </dsp:nvSpPr>
      <dsp:spPr>
        <a:xfrm>
          <a:off x="4179298" y="1600961"/>
          <a:ext cx="2844548" cy="1607469"/>
        </a:xfrm>
        <a:prstGeom prst="roundRect">
          <a:avLst>
            <a:gd name="adj" fmla="val 10000"/>
          </a:avLst>
        </a:prstGeom>
        <a:solidFill>
          <a:srgbClr val="00A4D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Advantages: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- time-saving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226379" y="1648042"/>
        <a:ext cx="2750386" cy="1513307"/>
      </dsp:txXfrm>
    </dsp:sp>
    <dsp:sp modelId="{9F1F079A-F57E-41B5-809D-7DAF3F3CA599}">
      <dsp:nvSpPr>
        <dsp:cNvPr id="0" name=""/>
        <dsp:cNvSpPr/>
      </dsp:nvSpPr>
      <dsp:spPr>
        <a:xfrm>
          <a:off x="4179298" y="3455733"/>
          <a:ext cx="2844548" cy="1607469"/>
        </a:xfrm>
        <a:prstGeom prst="roundRect">
          <a:avLst>
            <a:gd name="adj" fmla="val 10000"/>
          </a:avLst>
        </a:prstGeom>
        <a:solidFill>
          <a:srgbClr val="00A4D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Disadvantages: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- Quality problems</a:t>
          </a:r>
        </a:p>
      </dsp:txBody>
      <dsp:txXfrm>
        <a:off x="4226379" y="3502814"/>
        <a:ext cx="2750386" cy="1513307"/>
      </dsp:txXfrm>
    </dsp:sp>
    <dsp:sp modelId="{B85EB59A-5794-499E-8F16-D38BA60D5BAC}">
      <dsp:nvSpPr>
        <dsp:cNvPr id="0" name=""/>
        <dsp:cNvSpPr/>
      </dsp:nvSpPr>
      <dsp:spPr>
        <a:xfrm>
          <a:off x="7647459" y="0"/>
          <a:ext cx="3555685" cy="5331332"/>
        </a:xfrm>
        <a:prstGeom prst="roundRect">
          <a:avLst>
            <a:gd name="adj" fmla="val 10000"/>
          </a:avLst>
        </a:prstGeom>
        <a:solidFill>
          <a:schemeClr val="bg1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Train others to transcribe your data</a:t>
          </a:r>
          <a:endParaRPr lang="en-GB" sz="2800" b="1" kern="1200" dirty="0">
            <a:solidFill>
              <a:schemeClr val="bg1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7647459" y="0"/>
        <a:ext cx="3555685" cy="1599399"/>
      </dsp:txXfrm>
    </dsp:sp>
    <dsp:sp modelId="{C25E0F3E-4314-442D-A98E-0D0D48A98C5A}">
      <dsp:nvSpPr>
        <dsp:cNvPr id="0" name=""/>
        <dsp:cNvSpPr/>
      </dsp:nvSpPr>
      <dsp:spPr>
        <a:xfrm>
          <a:off x="8001660" y="1600210"/>
          <a:ext cx="2844548" cy="2048260"/>
        </a:xfrm>
        <a:prstGeom prst="roundRect">
          <a:avLst>
            <a:gd name="adj" fmla="val 10000"/>
          </a:avLst>
        </a:prstGeom>
        <a:solidFill>
          <a:srgbClr val="00A4D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Advantages: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- closely involved to monitor quality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- </a:t>
          </a:r>
          <a:r>
            <a:rPr lang="en-US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less expensive than professional transcription services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061651" y="1660201"/>
        <a:ext cx="2724566" cy="1928278"/>
      </dsp:txXfrm>
    </dsp:sp>
    <dsp:sp modelId="{52A4691A-87E8-47FB-9E03-7B9B9DDF9D97}">
      <dsp:nvSpPr>
        <dsp:cNvPr id="0" name=""/>
        <dsp:cNvSpPr/>
      </dsp:nvSpPr>
      <dsp:spPr>
        <a:xfrm>
          <a:off x="8001660" y="3837201"/>
          <a:ext cx="2844548" cy="1226753"/>
        </a:xfrm>
        <a:prstGeom prst="roundRect">
          <a:avLst>
            <a:gd name="adj" fmla="val 10000"/>
          </a:avLst>
        </a:prstGeom>
        <a:solidFill>
          <a:srgbClr val="00A4D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34290" rIns="4572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Disadvantages: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kern="1200" dirty="0" smtClean="0">
              <a:latin typeface="Arial" panose="020B0604020202020204" pitchFamily="34" charset="0"/>
              <a:cs typeface="Arial" panose="020B0604020202020204" pitchFamily="34" charset="0"/>
            </a:rPr>
            <a:t>- Time consuming to train and monitor the transcribers </a:t>
          </a:r>
          <a:endParaRPr lang="en-GB" sz="18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037590" y="3873131"/>
        <a:ext cx="2772688" cy="115489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6CF71E-02F7-4259-9785-34405873102F}">
      <dsp:nvSpPr>
        <dsp:cNvPr id="0" name=""/>
        <dsp:cNvSpPr/>
      </dsp:nvSpPr>
      <dsp:spPr>
        <a:xfrm rot="5400000">
          <a:off x="797981" y="1587054"/>
          <a:ext cx="2016406" cy="3355255"/>
        </a:xfrm>
        <a:prstGeom prst="corner">
          <a:avLst>
            <a:gd name="adj1" fmla="val 16120"/>
            <a:gd name="adj2" fmla="val 16110"/>
          </a:avLst>
        </a:prstGeom>
        <a:solidFill>
          <a:schemeClr val="bg1">
            <a:lumMod val="5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3D0BBE-5CD8-4029-A2EA-8786511B6105}">
      <dsp:nvSpPr>
        <dsp:cNvPr id="0" name=""/>
        <dsp:cNvSpPr/>
      </dsp:nvSpPr>
      <dsp:spPr>
        <a:xfrm>
          <a:off x="461393" y="2589553"/>
          <a:ext cx="3029143" cy="26552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Be familiar with your data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Spend some time getting a sense of the range of responses to each survey question and the frequency with which they occur</a:t>
          </a:r>
          <a:endParaRPr lang="en-GB" sz="1900" kern="1200" dirty="0">
            <a:solidFill>
              <a:srgbClr val="00A4DE"/>
            </a:solidFill>
          </a:endParaRPr>
        </a:p>
      </dsp:txBody>
      <dsp:txXfrm>
        <a:off x="461393" y="2589553"/>
        <a:ext cx="3029143" cy="2655221"/>
      </dsp:txXfrm>
    </dsp:sp>
    <dsp:sp modelId="{EDB27FF1-7F5D-414E-B400-0D84A819A3B9}">
      <dsp:nvSpPr>
        <dsp:cNvPr id="0" name=""/>
        <dsp:cNvSpPr/>
      </dsp:nvSpPr>
      <dsp:spPr>
        <a:xfrm>
          <a:off x="2919000" y="1340037"/>
          <a:ext cx="571536" cy="571536"/>
        </a:xfrm>
        <a:prstGeom prst="triangle">
          <a:avLst>
            <a:gd name="adj" fmla="val 100000"/>
          </a:avLst>
        </a:prstGeom>
        <a:solidFill>
          <a:schemeClr val="bg1">
            <a:lumMod val="5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B08CE1-F249-49B1-97D6-58A3FA6C0C95}">
      <dsp:nvSpPr>
        <dsp:cNvPr id="0" name=""/>
        <dsp:cNvSpPr/>
      </dsp:nvSpPr>
      <dsp:spPr>
        <a:xfrm rot="5400000">
          <a:off x="4506245" y="250726"/>
          <a:ext cx="2016406" cy="3355255"/>
        </a:xfrm>
        <a:prstGeom prst="corner">
          <a:avLst>
            <a:gd name="adj1" fmla="val 16120"/>
            <a:gd name="adj2" fmla="val 16110"/>
          </a:avLst>
        </a:prstGeom>
        <a:solidFill>
          <a:schemeClr val="bg1">
            <a:lumMod val="5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8B8392-8778-4E05-94B9-ECC4AF373F90}">
      <dsp:nvSpPr>
        <dsp:cNvPr id="0" name=""/>
        <dsp:cNvSpPr/>
      </dsp:nvSpPr>
      <dsp:spPr>
        <a:xfrm>
          <a:off x="4205400" y="1299199"/>
          <a:ext cx="3029143" cy="34926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Enter key information into your codebook for each survey question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- Accurately reproduce the survey question;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- Enter a short and unique variable name;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- Add a variable label; 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- Assign Variable No. to identify each </a:t>
          </a:r>
          <a:r>
            <a:rPr lang="en-US" sz="1900" kern="12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variable</a:t>
          </a:r>
          <a:endParaRPr lang="en-GB" sz="1900" kern="1200" dirty="0">
            <a:solidFill>
              <a:srgbClr val="00A4DE"/>
            </a:solidFill>
          </a:endParaRPr>
        </a:p>
      </dsp:txBody>
      <dsp:txXfrm>
        <a:off x="4205400" y="1299199"/>
        <a:ext cx="3029143" cy="3492652"/>
      </dsp:txXfrm>
    </dsp:sp>
    <dsp:sp modelId="{CB5CB5E1-6707-491B-867A-2B536AAD8641}">
      <dsp:nvSpPr>
        <dsp:cNvPr id="0" name=""/>
        <dsp:cNvSpPr/>
      </dsp:nvSpPr>
      <dsp:spPr>
        <a:xfrm>
          <a:off x="6627263" y="3708"/>
          <a:ext cx="571536" cy="571536"/>
        </a:xfrm>
        <a:prstGeom prst="triangle">
          <a:avLst>
            <a:gd name="adj" fmla="val 100000"/>
          </a:avLst>
        </a:prstGeom>
        <a:solidFill>
          <a:schemeClr val="bg1">
            <a:lumMod val="5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C525A2-C480-4ED3-AB90-FB9AD4B5605C}">
      <dsp:nvSpPr>
        <dsp:cNvPr id="0" name=""/>
        <dsp:cNvSpPr/>
      </dsp:nvSpPr>
      <dsp:spPr>
        <a:xfrm rot="5400000">
          <a:off x="8214508" y="-666887"/>
          <a:ext cx="2016406" cy="3355255"/>
        </a:xfrm>
        <a:prstGeom prst="corner">
          <a:avLst>
            <a:gd name="adj1" fmla="val 16120"/>
            <a:gd name="adj2" fmla="val 16110"/>
          </a:avLst>
        </a:prstGeom>
        <a:solidFill>
          <a:schemeClr val="bg1">
            <a:lumMod val="5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CC2551-1A59-48B2-9562-31EDC78625C2}">
      <dsp:nvSpPr>
        <dsp:cNvPr id="0" name=""/>
        <dsp:cNvSpPr/>
      </dsp:nvSpPr>
      <dsp:spPr>
        <a:xfrm>
          <a:off x="7877920" y="335611"/>
          <a:ext cx="3029143" cy="26552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Capture the range of responses in your data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- Proceed survey question by survey question;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rPr>
            <a:t>- Assign numeric data codes for the range of responses </a:t>
          </a:r>
        </a:p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900" kern="1200" dirty="0">
            <a:solidFill>
              <a:srgbClr val="00009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7877920" y="335611"/>
        <a:ext cx="3029143" cy="26552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69CC1B-89B7-4759-9085-66144E12E7BB}" type="datetimeFigureOut">
              <a:rPr lang="en-GB" smtClean="0"/>
              <a:t>06/09/2016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E31C7-BA2F-4E03-95F3-690344AE060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9224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Taking</a:t>
            </a:r>
            <a:r>
              <a:rPr lang="en-GB" baseline="0" dirty="0" smtClean="0"/>
              <a:t> Notes:</a:t>
            </a:r>
          </a:p>
          <a:p>
            <a:endParaRPr lang="en-GB" baseline="0" dirty="0" smtClean="0"/>
          </a:p>
          <a:p>
            <a:pPr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21000"/>
            </a:pPr>
            <a:r>
              <a:rPr lang="it-IT" sz="1400" b="1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</a:t>
            </a:r>
            <a:r>
              <a:rPr lang="it-IT" sz="14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r>
              <a:rPr lang="en-US" sz="14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 from the earliest stages.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21000"/>
            </a:pPr>
            <a:r>
              <a:rPr lang="en-US" sz="1400" b="1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</a:t>
            </a:r>
            <a:r>
              <a:rPr lang="en-US" sz="14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should be included?</a:t>
            </a:r>
          </a:p>
          <a:p>
            <a:pPr marL="446088" lvl="0" indent="-176213">
              <a:lnSpc>
                <a:spcPct val="100000"/>
              </a:lnSpc>
            </a:pPr>
            <a:r>
              <a:rPr lang="en-US" sz="12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The date, as this will help you track your decisions</a:t>
            </a:r>
            <a:endParaRPr lang="en-GB" sz="1200" dirty="0" smtClean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6088" lvl="0" indent="-176213"/>
            <a:r>
              <a:rPr lang="en-US" sz="12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An explanation of how you arrived at your final decision</a:t>
            </a:r>
            <a:endParaRPr lang="en-GB" sz="1200" dirty="0" smtClean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6088" lvl="0" indent="-176213"/>
            <a:r>
              <a:rPr lang="en-US" sz="12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What other options you considered </a:t>
            </a:r>
            <a:endParaRPr lang="en-GB" sz="1200" dirty="0" smtClean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6088" lvl="0" indent="-176213"/>
            <a:r>
              <a:rPr lang="en-US" sz="12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Why you decided that other options were not as appropriate or feasible</a:t>
            </a:r>
            <a:endParaRPr lang="en-GB" sz="1200" dirty="0" smtClean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6088" lvl="0" indent="-176213"/>
            <a:r>
              <a:rPr lang="en-US" sz="12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Other considerations or any uncertainties you might still feel about the decision</a:t>
            </a:r>
            <a:endParaRPr lang="en-GB" sz="1200" dirty="0" smtClean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E31C7-BA2F-4E03-95F3-690344AE060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8784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Additional Notes:</a:t>
            </a:r>
          </a:p>
          <a:p>
            <a:endParaRPr lang="en-GB" dirty="0" smtClean="0"/>
          </a:p>
          <a:p>
            <a:pPr marL="628650" lvl="0" indent="-273050">
              <a:buClr>
                <a:srgbClr val="000090"/>
              </a:buClr>
              <a:buFont typeface="Arial" panose="020B0604020202020204" pitchFamily="34" charset="0"/>
              <a:buChar char="•"/>
            </a:pPr>
            <a:r>
              <a:rPr lang="en-US" sz="1200" b="0" i="0" dirty="0" smtClean="0">
                <a:solidFill>
                  <a:srgbClr val="000090"/>
                </a:solidFill>
              </a:rPr>
              <a:t>Mistakes are easy to make during data preparation and analysis</a:t>
            </a:r>
            <a:r>
              <a:rPr lang="en-GB" sz="1200" b="0" i="0" dirty="0" smtClean="0">
                <a:solidFill>
                  <a:srgbClr val="000090"/>
                </a:solidFill>
              </a:rPr>
              <a:t>;</a:t>
            </a:r>
            <a:r>
              <a:rPr lang="en-GB" sz="1200" b="0" i="0" baseline="0" dirty="0" smtClean="0">
                <a:solidFill>
                  <a:srgbClr val="000090"/>
                </a:solidFill>
              </a:rPr>
              <a:t> </a:t>
            </a:r>
            <a:r>
              <a:rPr lang="en-US" sz="1200" b="0" i="0" dirty="0" smtClean="0">
                <a:solidFill>
                  <a:srgbClr val="000090"/>
                </a:solidFill>
              </a:rPr>
              <a:t>You always want to be able to refer back to a raw version to check if data preparation activities have created problems</a:t>
            </a:r>
            <a:r>
              <a:rPr lang="en-US" sz="1400" b="0" i="0" dirty="0" smtClean="0">
                <a:solidFill>
                  <a:srgbClr val="000090"/>
                </a:solidFill>
              </a:rPr>
              <a:t>. </a:t>
            </a:r>
          </a:p>
          <a:p>
            <a:pPr marL="628650" lvl="0" indent="-273050">
              <a:buClr>
                <a:srgbClr val="000090"/>
              </a:buClr>
              <a:buFont typeface="Arial" panose="020B0604020202020204" pitchFamily="34" charset="0"/>
              <a:buChar char="•"/>
            </a:pPr>
            <a:r>
              <a:rPr lang="en-US" sz="1400" b="0" i="0" dirty="0" smtClean="0">
                <a:solidFill>
                  <a:srgbClr val="000090"/>
                </a:solidFill>
              </a:rPr>
              <a:t>File names should show the ‘when,</a:t>
            </a:r>
            <a:r>
              <a:rPr lang="en-US" sz="1400" b="0" i="0" baseline="0" dirty="0" smtClean="0">
                <a:solidFill>
                  <a:srgbClr val="000090"/>
                </a:solidFill>
              </a:rPr>
              <a:t> where, and how’ of the data as well as when you last worked on it</a:t>
            </a:r>
          </a:p>
          <a:p>
            <a:pPr marL="628650" lvl="0" indent="-273050">
              <a:buClr>
                <a:srgbClr val="000090"/>
              </a:buClr>
              <a:buFont typeface="Arial" panose="020B0604020202020204" pitchFamily="34" charset="0"/>
              <a:buChar char="•"/>
            </a:pPr>
            <a:r>
              <a:rPr lang="en-US" sz="1400" b="0" i="0" baseline="0" dirty="0" smtClean="0">
                <a:solidFill>
                  <a:srgbClr val="000090"/>
                </a:solidFill>
              </a:rPr>
              <a:t>Store all files in one centralized system</a:t>
            </a:r>
            <a:endParaRPr lang="en-GB" sz="1400" b="0" i="0" dirty="0" smtClean="0">
              <a:solidFill>
                <a:srgbClr val="000090"/>
              </a:solidFill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E31C7-BA2F-4E03-95F3-690344AE060A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4213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Additional Notes:</a:t>
            </a:r>
          </a:p>
          <a:p>
            <a:endParaRPr lang="en-GB" dirty="0" smtClean="0"/>
          </a:p>
          <a:p>
            <a:r>
              <a:rPr lang="en-GB" dirty="0" smtClean="0"/>
              <a:t>Aim to be able to identify</a:t>
            </a:r>
            <a:r>
              <a:rPr lang="en-GB" baseline="0" dirty="0" smtClean="0"/>
              <a:t> the status and location of your data at all times! Try to think of ways to add a unique identifier to your data.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E31C7-BA2F-4E03-95F3-690344AE060A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69084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process allows you to see what data you have gathered, whether it is of sufficient quality, and what (if any) additional data needs to be collected.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E31C7-BA2F-4E03-95F3-690344AE060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97921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How to use</a:t>
            </a:r>
            <a:r>
              <a:rPr lang="en-GB" baseline="0" dirty="0" smtClean="0"/>
              <a:t> dictation software:</a:t>
            </a:r>
          </a:p>
          <a:p>
            <a:endParaRPr lang="en-GB" baseline="0" dirty="0" smtClean="0"/>
          </a:p>
          <a:p>
            <a:pPr>
              <a:buClr>
                <a:schemeClr val="accent2"/>
              </a:buClr>
            </a:pPr>
            <a:r>
              <a:rPr lang="en-US" sz="1200" b="1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Dictation software </a:t>
            </a:r>
            <a:r>
              <a:rPr lang="en-US" sz="12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an effective shortcut able to save a significant amount of time for transcriptions.</a:t>
            </a:r>
          </a:p>
          <a:p>
            <a:pPr marL="538163" indent="-182563">
              <a:buClr>
                <a:srgbClr val="000090"/>
              </a:buClr>
              <a:buFont typeface="+mj-lt"/>
              <a:buAutoNum type="arabicPeriod"/>
            </a:pPr>
            <a:r>
              <a:rPr lang="en-US" sz="11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Listen to your recorded data on headphones;</a:t>
            </a:r>
          </a:p>
          <a:p>
            <a:pPr marL="538163" indent="-182563">
              <a:buClr>
                <a:srgbClr val="000090"/>
              </a:buClr>
              <a:buFont typeface="+mj-lt"/>
              <a:buAutoNum type="arabicPeriod"/>
            </a:pPr>
            <a:r>
              <a:rPr lang="en-US" sz="11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Repeat what you hear back into a microphone connected to dictation software;</a:t>
            </a:r>
          </a:p>
          <a:p>
            <a:pPr marL="538163" indent="-182563">
              <a:buClr>
                <a:srgbClr val="000090"/>
              </a:buClr>
              <a:buFont typeface="+mj-lt"/>
              <a:buAutoNum type="arabicPeriod"/>
            </a:pPr>
            <a:r>
              <a:rPr lang="en-US" sz="11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Software types out what you say.</a:t>
            </a:r>
            <a:endParaRPr lang="en-US" sz="1200" dirty="0" smtClean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accent2"/>
              </a:buClr>
            </a:pPr>
            <a:r>
              <a:rPr lang="en-US" sz="12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needed?</a:t>
            </a:r>
          </a:p>
          <a:p>
            <a:pPr marL="538163" lvl="0" indent="-182563"/>
            <a:r>
              <a:rPr lang="en-US" sz="11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Headphones</a:t>
            </a:r>
            <a:endParaRPr lang="en-GB" sz="1100" dirty="0" smtClean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8163" lvl="0" indent="-182563"/>
            <a:r>
              <a:rPr lang="en-US" sz="11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Microphone </a:t>
            </a:r>
          </a:p>
          <a:p>
            <a:pPr marL="538163" lvl="0" indent="-182563"/>
            <a:r>
              <a:rPr lang="en-US" sz="11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Dictation software </a:t>
            </a:r>
          </a:p>
          <a:p>
            <a:pPr marL="538163" lvl="0" indent="-182563"/>
            <a:r>
              <a:rPr lang="en-US" sz="11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Software to slow down the audio recording, such as Transcribe!</a:t>
            </a:r>
            <a:endParaRPr lang="en-GB" sz="1200" dirty="0" smtClean="0">
              <a:solidFill>
                <a:schemeClr val="tx1"/>
              </a:solidFill>
              <a:latin typeface="+mn-lt"/>
              <a:cs typeface="+mn-cs"/>
            </a:endParaRPr>
          </a:p>
          <a:p>
            <a:r>
              <a:rPr lang="en-US" sz="11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Transcription procedure:</a:t>
            </a:r>
          </a:p>
          <a:p>
            <a:pPr marL="0" indent="0">
              <a:buFont typeface="+mj-lt"/>
              <a:buNone/>
            </a:pPr>
            <a:r>
              <a:rPr lang="en-US" sz="11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1.</a:t>
            </a:r>
            <a:r>
              <a:rPr lang="en-US" sz="1100" baseline="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Familiarity with their different voices (when recording includes multiple participants);</a:t>
            </a:r>
          </a:p>
          <a:p>
            <a:pPr marL="0" lvl="0" indent="0">
              <a:buFont typeface="+mj-lt"/>
              <a:buNone/>
            </a:pPr>
            <a:r>
              <a:rPr lang="en-US" sz="11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2.</a:t>
            </a:r>
            <a:r>
              <a:rPr lang="en-US" sz="1100" baseline="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Open the software and the interview file;</a:t>
            </a:r>
          </a:p>
          <a:p>
            <a:pPr marL="0" lvl="0" indent="0">
              <a:buFont typeface="+mj-lt"/>
              <a:buNone/>
            </a:pPr>
            <a:r>
              <a:rPr lang="en-US" sz="11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3.</a:t>
            </a:r>
            <a:r>
              <a:rPr lang="en-US" sz="1100" baseline="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Connect your microphone to your computer;</a:t>
            </a:r>
          </a:p>
          <a:p>
            <a:pPr marL="0" indent="0">
              <a:buFont typeface="+mj-lt"/>
              <a:buNone/>
            </a:pPr>
            <a:r>
              <a:rPr lang="en-US" sz="11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4.</a:t>
            </a:r>
            <a:r>
              <a:rPr lang="en-US" sz="1100" baseline="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Put on your headphones: Hear the recording while repeating what you hear into the microphone.</a:t>
            </a:r>
          </a:p>
          <a:p>
            <a:pPr marL="0" lvl="0" indent="0">
              <a:buFont typeface="+mj-lt"/>
              <a:buNone/>
            </a:pPr>
            <a:r>
              <a:rPr lang="en-US" sz="11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5.</a:t>
            </a:r>
            <a:r>
              <a:rPr lang="en-US" sz="1100" baseline="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1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Begin playing back the recorded interview in short bursts</a:t>
            </a:r>
          </a:p>
          <a:p>
            <a:pPr marL="0" indent="0">
              <a:buClr>
                <a:schemeClr val="accent2"/>
              </a:buClr>
              <a:buFont typeface="Arial" panose="020B0604020202020204" pitchFamily="34" charset="0"/>
              <a:buNone/>
            </a:pPr>
            <a:r>
              <a:rPr lang="en-US" sz="11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Errors undoubtedly appear in your transcription for the following reasons:</a:t>
            </a:r>
          </a:p>
          <a:p>
            <a:pPr marL="628650" indent="-273050"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software has not understood you.</a:t>
            </a:r>
          </a:p>
          <a:p>
            <a:pPr marL="628650" indent="-273050"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had trouble with technical or foreign words, places or names.</a:t>
            </a:r>
          </a:p>
          <a:p>
            <a:pPr marL="628650" indent="-273050">
              <a:buFont typeface="Arial" panose="020B0604020202020204" pitchFamily="34" charset="0"/>
              <a:buChar char="•"/>
            </a:pPr>
            <a:r>
              <a:rPr lang="en-US" sz="11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software can also get confused with similar sounding words, such as ‘their’ and ‘there’ or ‘your’ and ‘you’re’. </a:t>
            </a:r>
          </a:p>
          <a:p>
            <a:pPr marL="0" lvl="0" indent="0">
              <a:buFont typeface="+mj-lt"/>
              <a:buNone/>
            </a:pPr>
            <a:endParaRPr lang="en-US" sz="1100" dirty="0" smtClean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E31C7-BA2F-4E03-95F3-690344AE060A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49102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accent2"/>
              </a:buClr>
            </a:pPr>
            <a:r>
              <a:rPr lang="en-US" sz="12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Things to be sure while transcribing:</a:t>
            </a:r>
          </a:p>
          <a:p>
            <a:pPr marL="628650" indent="-273050"/>
            <a:r>
              <a:rPr lang="en-US" sz="12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en-US" sz="1200" baseline="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</a:t>
            </a:r>
            <a:r>
              <a:rPr lang="en-US" sz="12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eep detailed information about who performed each transcription;</a:t>
            </a:r>
          </a:p>
          <a:p>
            <a:pPr marL="628650" indent="-273050"/>
            <a:r>
              <a:rPr lang="en-US" sz="12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Who checked it and any problems encountered during the process; </a:t>
            </a:r>
          </a:p>
          <a:p>
            <a:pPr marL="628650" indent="-273050"/>
            <a:r>
              <a:rPr lang="en-US" sz="120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Make sure the elapsed time on the audio or video recording is noted periodically in the transcript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E31C7-BA2F-4E03-95F3-690344AE060A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23505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0" dirty="0" smtClean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coding converts your open-ended responses to usable quantitative data ready for analysis using SPSS or other analysis software.</a:t>
            </a:r>
            <a:endParaRPr lang="en-GB" sz="1200" i="0" dirty="0" smtClean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AE31C7-BA2F-4E03-95F3-690344AE060A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5730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54577-FAF4-4DA5-AB09-6167DBD5BEF1}" type="datetimeFigureOut">
              <a:rPr lang="it-IT" smtClean="0"/>
              <a:t>06/09/2016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B7E87-C148-47AB-B521-6F84D08F3E7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8199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54577-FAF4-4DA5-AB09-6167DBD5BEF1}" type="datetimeFigureOut">
              <a:rPr lang="it-IT" smtClean="0"/>
              <a:t>06/09/2016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B7E87-C148-47AB-B521-6F84D08F3E7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35447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54577-FAF4-4DA5-AB09-6167DBD5BEF1}" type="datetimeFigureOut">
              <a:rPr lang="it-IT" smtClean="0"/>
              <a:t>06/09/2016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B7E87-C148-47AB-B521-6F84D08F3E7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4975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54577-FAF4-4DA5-AB09-6167DBD5BEF1}" type="datetimeFigureOut">
              <a:rPr lang="it-IT" smtClean="0"/>
              <a:t>06/09/2016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B7E87-C148-47AB-B521-6F84D08F3E7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5993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54577-FAF4-4DA5-AB09-6167DBD5BEF1}" type="datetimeFigureOut">
              <a:rPr lang="it-IT" smtClean="0"/>
              <a:t>06/09/2016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B7E87-C148-47AB-B521-6F84D08F3E7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14250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54577-FAF4-4DA5-AB09-6167DBD5BEF1}" type="datetimeFigureOut">
              <a:rPr lang="it-IT" smtClean="0"/>
              <a:t>06/09/2016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B7E87-C148-47AB-B521-6F84D08F3E7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4225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54577-FAF4-4DA5-AB09-6167DBD5BEF1}" type="datetimeFigureOut">
              <a:rPr lang="it-IT" smtClean="0"/>
              <a:t>06/09/2016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B7E87-C148-47AB-B521-6F84D08F3E7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1700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54577-FAF4-4DA5-AB09-6167DBD5BEF1}" type="datetimeFigureOut">
              <a:rPr lang="it-IT" smtClean="0"/>
              <a:t>06/09/2016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B7E87-C148-47AB-B521-6F84D08F3E7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41127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54577-FAF4-4DA5-AB09-6167DBD5BEF1}" type="datetimeFigureOut">
              <a:rPr lang="it-IT" smtClean="0"/>
              <a:t>06/09/2016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B7E87-C148-47AB-B521-6F84D08F3E7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88186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54577-FAF4-4DA5-AB09-6167DBD5BEF1}" type="datetimeFigureOut">
              <a:rPr lang="it-IT" smtClean="0"/>
              <a:t>06/09/2016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B7E87-C148-47AB-B521-6F84D08F3E7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0739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it-IT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54577-FAF4-4DA5-AB09-6167DBD5BEF1}" type="datetimeFigureOut">
              <a:rPr lang="it-IT" smtClean="0"/>
              <a:t>06/09/2016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B7E87-C148-47AB-B521-6F84D08F3E7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0455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t-IT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t-IT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C54577-FAF4-4DA5-AB09-6167DBD5BEF1}" type="datetimeFigureOut">
              <a:rPr lang="it-IT" smtClean="0"/>
              <a:t>06/09/2016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FB7E87-C148-47AB-B521-6F84D08F3E7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4576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9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3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Relationship Id="rId9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0" y="4433826"/>
            <a:ext cx="12192000" cy="191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531629" y="404580"/>
            <a:ext cx="750658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00009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GB" sz="7200" b="1" dirty="0" smtClean="0">
                <a:solidFill>
                  <a:srgbClr val="00A4DE"/>
                </a:solidFill>
              </a:rPr>
              <a:t>Doing</a:t>
            </a:r>
          </a:p>
          <a:p>
            <a:r>
              <a:rPr lang="en-GB" sz="7200" b="1" dirty="0" smtClean="0">
                <a:solidFill>
                  <a:srgbClr val="00A4DE"/>
                </a:solidFill>
              </a:rPr>
              <a:t>Real Research</a:t>
            </a:r>
            <a:endParaRPr lang="en-GB" sz="7000" dirty="0">
              <a:solidFill>
                <a:srgbClr val="00A4DE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4390" y="2949693"/>
            <a:ext cx="90429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600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defRPr>
            </a:lvl1pPr>
          </a:lstStyle>
          <a:p>
            <a:pPr algn="ctr"/>
            <a:r>
              <a:rPr lang="en-GB" sz="3600" dirty="0">
                <a:solidFill>
                  <a:srgbClr val="00A4DE"/>
                </a:solidFill>
              </a:rPr>
              <a:t>A practical guide to social research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21526" y="350877"/>
            <a:ext cx="45064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>
              <a:defRPr sz="600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defRPr>
            </a:lvl1pPr>
          </a:lstStyle>
          <a:p>
            <a:pPr algn="ctr"/>
            <a:r>
              <a:rPr lang="en-GB" sz="2400" dirty="0" smtClean="0">
                <a:solidFill>
                  <a:srgbClr val="00A4DE"/>
                </a:solidFill>
              </a:rPr>
              <a:t>Dr Eric Jensen</a:t>
            </a:r>
          </a:p>
          <a:p>
            <a:pPr algn="ctr"/>
            <a:r>
              <a:rPr lang="en-GB" sz="2400" dirty="0" smtClean="0">
                <a:solidFill>
                  <a:srgbClr val="00A4DE"/>
                </a:solidFill>
              </a:rPr>
              <a:t>Dr Charles Laurie</a:t>
            </a:r>
            <a:endParaRPr lang="en-GB" sz="2400" dirty="0">
              <a:solidFill>
                <a:srgbClr val="00A4DE"/>
              </a:solidFill>
            </a:endParaRPr>
          </a:p>
        </p:txBody>
      </p:sp>
      <p:pic>
        <p:nvPicPr>
          <p:cNvPr id="13" name="Picture 3" descr="X:\Subject Folders\Digital Content\! COMPANION WEBSITES\! BOOK FILES\2016 Titles\04 LIVE\JENSEN &amp; LAURIE_ Doing Real Research\Instructor resources\Powerpoint Slides\Design\US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215" y="3556697"/>
            <a:ext cx="8054108" cy="3245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4841360" y="4867564"/>
            <a:ext cx="4367295" cy="9698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smtClean="0">
                <a:solidFill>
                  <a:srgbClr val="00A4DE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MANAGING DATA</a:t>
            </a:r>
            <a:endParaRPr lang="en-GB" sz="3600" dirty="0">
              <a:solidFill>
                <a:srgbClr val="00A4DE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0298545" y="5033817"/>
            <a:ext cx="341746" cy="47105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00A4DE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878502" y="4673613"/>
            <a:ext cx="11368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 smtClean="0">
                <a:solidFill>
                  <a:srgbClr val="00A4DE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10</a:t>
            </a:r>
            <a:endParaRPr lang="en-GB" sz="6600" dirty="0">
              <a:solidFill>
                <a:srgbClr val="00A4DE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3015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9441" y="1207566"/>
            <a:ext cx="105767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2"/>
              </a:buClr>
              <a:buSzPct val="150000"/>
              <a:buBlip>
                <a:blip r:embed="rId3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standard transcription should contain the following elements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55700" lvl="1" indent="-342900">
              <a:buSzPct val="150000"/>
              <a:buBlip>
                <a:blip r:embed="rId3"/>
              </a:buBlip>
            </a:pPr>
            <a:r>
              <a:rPr lang="x-none" sz="200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</a:t>
            </a:r>
            <a:r>
              <a:rPr lang="x-none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label of the interview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1155700" lvl="1" indent="-342900">
              <a:buSzPct val="150000"/>
              <a:buBlip>
                <a:blip r:embed="rId3"/>
              </a:buBlip>
            </a:pPr>
            <a:r>
              <a:rPr lang="x-none" sz="200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Identification </a:t>
            </a:r>
            <a:r>
              <a:rPr lang="x-none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</a:t>
            </a:r>
            <a:r>
              <a:rPr lang="x-none" sz="200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interviewer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55700" lvl="1" indent="-342900">
              <a:buSzPct val="150000"/>
              <a:buBlip>
                <a:blip r:embed="rId3"/>
              </a:buBlip>
            </a:pPr>
            <a:r>
              <a:rPr lang="x-none" sz="200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Unique </a:t>
            </a:r>
            <a:r>
              <a:rPr lang="x-none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identification of each speaker, usually by gender</a:t>
            </a:r>
            <a:r>
              <a:rPr lang="x-none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55700" lvl="1" indent="-342900">
              <a:buSzPct val="150000"/>
              <a:buBlip>
                <a:blip r:embed="rId3"/>
              </a:buBlip>
            </a:pPr>
            <a:r>
              <a:rPr lang="x-none" sz="200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x-none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to identify each speaker (provided you aren’t anonymizing the transcript)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55700" lvl="1" indent="-342900">
              <a:buSzPct val="150000"/>
              <a:buBlip>
                <a:blip r:embed="rId3"/>
              </a:buBlip>
            </a:pPr>
            <a:r>
              <a:rPr lang="x-none" sz="200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Timestamps </a:t>
            </a:r>
            <a:r>
              <a:rPr lang="x-none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least every 5 </a:t>
            </a:r>
            <a:r>
              <a:rPr lang="x-none" sz="200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minutes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55700" lvl="1" indent="-342900">
              <a:buSzPct val="150000"/>
              <a:buBlip>
                <a:blip r:embed="rId3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Numbered pages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55700" lvl="1" indent="-342900">
              <a:buSzPct val="150000"/>
              <a:buBlip>
                <a:blip r:embed="rId3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x-none" sz="200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space </a:t>
            </a:r>
            <a:r>
              <a:rPr lang="x-none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each speaker so it is easy to see who </a:t>
            </a:r>
            <a:r>
              <a:rPr lang="x-none" sz="200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x-none" sz="200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speaking.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9441" y="3768198"/>
            <a:ext cx="10576764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chemeClr val="accent2"/>
              </a:buClr>
              <a:buSzPct val="150000"/>
              <a:buBlip>
                <a:blip r:embed="rId3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much of the recording, beyond the actual words used, needs to be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transcribed?</a:t>
            </a:r>
          </a:p>
          <a:p>
            <a:pPr marL="1257300" lvl="2" indent="-342900">
              <a:spcAft>
                <a:spcPts val="1200"/>
              </a:spcAft>
              <a:buClr>
                <a:schemeClr val="accent2"/>
              </a:buClr>
              <a:buSzPct val="150000"/>
              <a:buBlip>
                <a:blip r:embed="rId3"/>
              </a:buBlip>
            </a:pPr>
            <a:r>
              <a:rPr lang="en-US" sz="2000" b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Verbatim transcription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includes </a:t>
            </a:r>
            <a:r>
              <a:rPr lang="en-US" sz="2000" u="sng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nonverbal speech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elements. </a:t>
            </a:r>
          </a:p>
          <a:p>
            <a:pPr marL="1257300" lvl="2" indent="-342900">
              <a:spcAft>
                <a:spcPts val="1200"/>
              </a:spcAft>
              <a:buClr>
                <a:schemeClr val="accent2"/>
              </a:buClr>
              <a:buSzPct val="150000"/>
              <a:buBlip>
                <a:blip r:embed="rId3"/>
              </a:buBlip>
            </a:pPr>
            <a:r>
              <a:rPr lang="en-US" sz="2000" b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Standardized </a:t>
            </a:r>
            <a:r>
              <a:rPr lang="en-US" sz="2000" b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transcription </a:t>
            </a:r>
            <a:r>
              <a:rPr lang="en-US" sz="2000" u="sng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without nonverbal speech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elements (content only).</a:t>
            </a:r>
          </a:p>
          <a:p>
            <a:pPr marL="1257300" lvl="2" indent="-342900">
              <a:spcAft>
                <a:spcPts val="1200"/>
              </a:spcAft>
              <a:buClr>
                <a:schemeClr val="accent2"/>
              </a:buClr>
              <a:buSzPct val="150000"/>
              <a:buBlip>
                <a:blip r:embed="rId3"/>
              </a:buBlip>
            </a:pP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Whatever you decide, you should establish a </a:t>
            </a:r>
            <a:r>
              <a:rPr lang="en-US" sz="2000" u="sng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consistent transcription method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342900" indent="-342900">
              <a:buClr>
                <a:schemeClr val="accent2"/>
              </a:buClr>
              <a:buSzPct val="150000"/>
              <a:buBlip>
                <a:blip r:embed="rId3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general rule: at least 4-6 hours to transcribe only the words someone says, at least double this for recordings with multiple speakers, and 10-14 hours to do a fully detailed transcription with speech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effects. </a:t>
            </a:r>
            <a:r>
              <a:rPr lang="en-GB" sz="2000" b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Avoid </a:t>
            </a:r>
            <a:r>
              <a:rPr lang="en-GB" sz="2000" b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collecting more data than you can handle!</a:t>
            </a:r>
          </a:p>
          <a:p>
            <a:endParaRPr lang="en-US" sz="2400" dirty="0" smtClean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244555" y="377193"/>
            <a:ext cx="64007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TRANSCRIBING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9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753" y="434304"/>
            <a:ext cx="7236047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66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216105066"/>
              </p:ext>
            </p:extLst>
          </p:nvPr>
        </p:nvGraphicFramePr>
        <p:xfrm>
          <a:off x="516531" y="1257932"/>
          <a:ext cx="11203145" cy="5331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94884" y="377193"/>
            <a:ext cx="80464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WHO SHOULD TRANSCRIBE RECORDINGS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8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1" y="434304"/>
            <a:ext cx="2844800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130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1339702" y="1381803"/>
            <a:ext cx="9930809" cy="3815403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the process of </a:t>
            </a:r>
            <a:r>
              <a:rPr lang="en-US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 </a:t>
            </a:r>
            <a:r>
              <a:rPr lang="en-US" sz="2000" u="sng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</a:t>
            </a:r>
            <a:r>
              <a:rPr lang="en-US" sz="20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entry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involve?</a:t>
            </a:r>
          </a:p>
          <a:p>
            <a:pPr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Converting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raw quantitative or open-ended response data into a final, standardized quantitative format ready for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analysis.</a:t>
            </a:r>
          </a:p>
          <a:p>
            <a:pPr>
              <a:buClr>
                <a:schemeClr val="accent2"/>
              </a:buClr>
              <a:buSzPct val="150000"/>
              <a:buBlip>
                <a:blip r:embed="rId2"/>
              </a:buBlip>
            </a:pPr>
            <a:endParaRPr lang="en-US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enter survey data? </a:t>
            </a:r>
          </a:p>
          <a:p>
            <a:pPr marL="523875" indent="-342900">
              <a:buClr>
                <a:srgbClr val="000090"/>
              </a:buClr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as numbers following a consistent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system.</a:t>
            </a:r>
            <a:endParaRPr lang="en-US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23875" indent="-342900">
              <a:buClr>
                <a:srgbClr val="000090"/>
              </a:buClr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Decipher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respondents have written, make judgment calls on unusual, complex or difficult to understand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responses.</a:t>
            </a:r>
          </a:p>
          <a:p>
            <a:pPr marL="523875" indent="-342900">
              <a:buClr>
                <a:srgbClr val="000090"/>
              </a:buClr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Become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deeply familiar with the range of responses in your survey</a:t>
            </a:r>
            <a:r>
              <a:rPr lang="en-US" sz="2000" dirty="0">
                <a:solidFill>
                  <a:srgbClr val="00009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GB" sz="2000" dirty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>
              <a:buNone/>
            </a:pPr>
            <a:endParaRPr lang="it-IT" sz="2400" dirty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4554" y="377193"/>
            <a:ext cx="106857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MANAGING QUANTATIVE SURVEY DATA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9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9572" y="434304"/>
            <a:ext cx="2919228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688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1070698" y="1335525"/>
            <a:ext cx="9923367" cy="583954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3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Means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making responses to particular survey questions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consistent.</a:t>
            </a:r>
          </a:p>
          <a:p>
            <a:pPr>
              <a:lnSpc>
                <a:spcPct val="100000"/>
              </a:lnSpc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3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Assigning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standard numbers to each response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 or grouping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related open-ended responses and then converting them into numeric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data. </a:t>
            </a:r>
          </a:p>
          <a:p>
            <a:pPr>
              <a:lnSpc>
                <a:spcPct val="100000"/>
              </a:lnSpc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3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 your codebook</a:t>
            </a: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3"/>
              </a:buBlip>
            </a:pP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for entering and ‘decoding’ your quantitative 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and the range of responses</a:t>
            </a:r>
            <a:endParaRPr lang="en-US" sz="16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3"/>
              </a:buBlip>
            </a:pP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ontains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list of your research questions followed by the possible answers for each 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question</a:t>
            </a:r>
            <a:endParaRPr lang="en-US" sz="16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3"/>
              </a:buBlip>
            </a:pP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ssential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ensure you </a:t>
            </a:r>
            <a:r>
              <a:rPr lang="en-US" sz="16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 </a:t>
            </a:r>
            <a:r>
              <a:rPr lang="en-US" sz="1600" u="sng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 data consistently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1600" u="sng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interpret </a:t>
            </a:r>
            <a:r>
              <a:rPr lang="en-US" sz="16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statistical </a:t>
            </a:r>
            <a:r>
              <a:rPr lang="en-US" sz="1600" u="sng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 accurately</a:t>
            </a:r>
            <a:r>
              <a:rPr lang="en-US" sz="1600" u="sng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3"/>
              </a:buBlip>
            </a:pP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codebook will undergo considerable editing, especially in early 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phases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word-processing software like </a:t>
            </a:r>
            <a:r>
              <a:rPr lang="en-US" sz="1600" b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Microsoft Word 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is best for intuitive and flexible layouts </a:t>
            </a:r>
            <a:endParaRPr lang="en-US" sz="1600" u="sng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accent2"/>
              </a:buClr>
            </a:pPr>
            <a:endParaRPr lang="en-US" sz="2400" dirty="0" smtClean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accent2"/>
              </a:buClr>
            </a:pPr>
            <a:endParaRPr lang="en-US" dirty="0" smtClean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33106" y="377193"/>
            <a:ext cx="91865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DATA CODING: USEABLE NUMBERS FOR ANALYSIS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9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3192" y="434304"/>
            <a:ext cx="1345608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075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800444422"/>
              </p:ext>
            </p:extLst>
          </p:nvPr>
        </p:nvGraphicFramePr>
        <p:xfrm>
          <a:off x="586333" y="1286111"/>
          <a:ext cx="11035621" cy="5247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44555" y="377193"/>
            <a:ext cx="108983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STEPS TO DEVELOP A DETAILED CODEBOOK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8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6652" y="434304"/>
            <a:ext cx="2632148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277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967563" y="1197296"/>
            <a:ext cx="10366744" cy="6254020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Helps you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you have implemented an appropriate data management plan for your own project.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need to adapt this plan to suit your project’s specific needs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698500" indent="-34290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rgbClr val="000090"/>
              </a:buClr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your research decisions (e.g., which sampling approach, data collection method and analytic framework to use and why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8500" indent="-34290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rgbClr val="000090"/>
              </a:buClr>
              <a:buSzPct val="150000"/>
              <a:buBlip>
                <a:blip r:embed="rId2"/>
              </a:buBlip>
            </a:pP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Establish a planned timeline for your research project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8500" indent="-34290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rgbClr val="000090"/>
              </a:buClr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Organize, store, and arrange your data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8500" indent="-34290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rgbClr val="000090"/>
              </a:buClr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Compile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check your data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8500" indent="-34290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rgbClr val="000090"/>
              </a:buClr>
              <a:buSzPct val="150000"/>
              <a:buBlip>
                <a:blip r:embed="rId2"/>
              </a:buBlip>
            </a:pP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Prepare your data for analysis 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2000" b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 </a:t>
            </a:r>
            <a:r>
              <a:rPr lang="en-US" sz="2000" b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records </a:t>
            </a:r>
            <a:r>
              <a:rPr lang="en-US" sz="2000" b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your </a:t>
            </a:r>
            <a:r>
              <a:rPr lang="en-US" sz="2000" b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both your data and decision-making</a:t>
            </a:r>
            <a:r>
              <a:rPr lang="en-GB" sz="2000" b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marL="0" indent="0">
              <a:buClr>
                <a:schemeClr val="accent2"/>
              </a:buClr>
              <a:buNone/>
            </a:pPr>
            <a:endParaRPr lang="en-GB" dirty="0" smtClean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schemeClr val="accent2"/>
              </a:buClr>
            </a:pPr>
            <a:endParaRPr lang="it-IT" dirty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4555" y="377193"/>
            <a:ext cx="9175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DATA MANAGEMENT CHECKLIST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9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1647" y="434304"/>
            <a:ext cx="4397153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12753"/>
            <a:ext cx="2124075" cy="1085850"/>
            <a:chOff x="0" y="12753"/>
            <a:chExt cx="2124075" cy="1085850"/>
          </a:xfrm>
        </p:grpSpPr>
        <p:grpSp>
          <p:nvGrpSpPr>
            <p:cNvPr id="14" name="Group 13"/>
            <p:cNvGrpSpPr/>
            <p:nvPr/>
          </p:nvGrpSpPr>
          <p:grpSpPr>
            <a:xfrm>
              <a:off x="0" y="12753"/>
              <a:ext cx="2124075" cy="1085850"/>
              <a:chOff x="0" y="12753"/>
              <a:chExt cx="2124075" cy="1085850"/>
            </a:xfrm>
          </p:grpSpPr>
          <p:pic>
            <p:nvPicPr>
              <p:cNvPr id="16" name="Picture 4" descr="X:\Subject Folders\Digital Content\! COMPANION WEBSITES\! BOOK FILES\2016 Titles\04 LIVE\JENSEN &amp; LAURIE_ Doing Real Research\Instructor resources\Powerpoint Slides\Design\Key Tips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2753"/>
                <a:ext cx="2124075" cy="10858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" name="Oval 16"/>
              <p:cNvSpPr/>
              <p:nvPr/>
            </p:nvSpPr>
            <p:spPr>
              <a:xfrm>
                <a:off x="157018" y="258618"/>
                <a:ext cx="785091" cy="75738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15" name="Picture 5" descr="X:\Subject Folders\Digital Content\! COMPANION WEBSITES\! BOOK FILES\2016 Titles\04 LIVE\JENSEN &amp; LAURIE_ Doing Real Research\Instructor resources\Powerpoint Slides\Design\Footprint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766699">
              <a:off x="361169" y="276360"/>
              <a:ext cx="478017" cy="657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94750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65492" y="1098603"/>
            <a:ext cx="10585773" cy="93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  <a:lvl1pPr marL="285750" indent="-285750">
              <a:buClr>
                <a:schemeClr val="accent2"/>
              </a:buClr>
              <a:buSzPct val="121000"/>
              <a:buFont typeface="Arial" panose="020B0604020202020204" pitchFamily="34" charset="0"/>
              <a:buChar char="•"/>
              <a:defRPr sz="200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>
              <a:solidFill>
                <a:srgbClr val="000090"/>
              </a:solidFill>
            </a:endParaRPr>
          </a:p>
          <a:p>
            <a:pPr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US" dirty="0">
                <a:solidFill>
                  <a:srgbClr val="00A4DE"/>
                </a:solidFill>
              </a:rPr>
              <a:t>Data management </a:t>
            </a:r>
            <a:r>
              <a:rPr lang="en-US" dirty="0" smtClean="0">
                <a:solidFill>
                  <a:srgbClr val="00A4DE"/>
                </a:solidFill>
              </a:rPr>
              <a:t>involves </a:t>
            </a:r>
            <a:r>
              <a:rPr lang="en-US" u="sng" dirty="0" smtClean="0">
                <a:solidFill>
                  <a:srgbClr val="00A4DE"/>
                </a:solidFill>
              </a:rPr>
              <a:t>keeping </a:t>
            </a:r>
            <a:r>
              <a:rPr lang="en-US" u="sng" dirty="0">
                <a:solidFill>
                  <a:srgbClr val="00A4DE"/>
                </a:solidFill>
              </a:rPr>
              <a:t>track of the information</a:t>
            </a:r>
            <a:r>
              <a:rPr lang="en-US" dirty="0">
                <a:solidFill>
                  <a:srgbClr val="00A4DE"/>
                </a:solidFill>
              </a:rPr>
              <a:t> you collect, </a:t>
            </a:r>
            <a:r>
              <a:rPr lang="en-US" dirty="0" smtClean="0">
                <a:solidFill>
                  <a:srgbClr val="00A4DE"/>
                </a:solidFill>
              </a:rPr>
              <a:t>and </a:t>
            </a:r>
            <a:r>
              <a:rPr lang="en-US" u="sng" dirty="0" smtClean="0">
                <a:solidFill>
                  <a:srgbClr val="00A4DE"/>
                </a:solidFill>
              </a:rPr>
              <a:t>storing </a:t>
            </a:r>
            <a:r>
              <a:rPr lang="en-US" u="sng" dirty="0">
                <a:solidFill>
                  <a:srgbClr val="00A4DE"/>
                </a:solidFill>
              </a:rPr>
              <a:t>it efficiently and organizing</a:t>
            </a:r>
            <a:r>
              <a:rPr lang="en-US" dirty="0">
                <a:solidFill>
                  <a:srgbClr val="00A4DE"/>
                </a:solidFill>
              </a:rPr>
              <a:t> it </a:t>
            </a:r>
            <a:r>
              <a:rPr lang="en-US" dirty="0" smtClean="0">
                <a:solidFill>
                  <a:srgbClr val="00A4DE"/>
                </a:solidFill>
              </a:rPr>
              <a:t>for </a:t>
            </a:r>
            <a:r>
              <a:rPr lang="en-US" u="sng" dirty="0" smtClean="0">
                <a:solidFill>
                  <a:srgbClr val="00A4DE"/>
                </a:solidFill>
              </a:rPr>
              <a:t>easy data retrieval</a:t>
            </a:r>
          </a:p>
          <a:p>
            <a:pPr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US" dirty="0" smtClean="0">
                <a:solidFill>
                  <a:srgbClr val="00A4DE"/>
                </a:solidFill>
              </a:rPr>
              <a:t>It can help you </a:t>
            </a:r>
            <a:r>
              <a:rPr lang="en-US" b="1" dirty="0" smtClean="0">
                <a:solidFill>
                  <a:srgbClr val="00A4DE"/>
                </a:solidFill>
              </a:rPr>
              <a:t>avoid</a:t>
            </a:r>
            <a:r>
              <a:rPr lang="en-US" dirty="0" smtClean="0">
                <a:solidFill>
                  <a:srgbClr val="00A4DE"/>
                </a:solidFill>
              </a:rPr>
              <a:t>: snowballing </a:t>
            </a:r>
            <a:r>
              <a:rPr lang="en-US" dirty="0">
                <a:solidFill>
                  <a:srgbClr val="00A4DE"/>
                </a:solidFill>
              </a:rPr>
              <a:t>small mistakes into big </a:t>
            </a:r>
            <a:r>
              <a:rPr lang="en-US" dirty="0" smtClean="0">
                <a:solidFill>
                  <a:srgbClr val="00A4DE"/>
                </a:solidFill>
              </a:rPr>
              <a:t>ones, spending </a:t>
            </a:r>
            <a:r>
              <a:rPr lang="en-US" dirty="0">
                <a:solidFill>
                  <a:srgbClr val="00A4DE"/>
                </a:solidFill>
              </a:rPr>
              <a:t>considerable amount of time and effort to locate and undo the </a:t>
            </a:r>
            <a:r>
              <a:rPr lang="en-US" dirty="0" smtClean="0">
                <a:solidFill>
                  <a:srgbClr val="00A4DE"/>
                </a:solidFill>
              </a:rPr>
              <a:t>mistakes, lost productivity, and difficulties </a:t>
            </a:r>
            <a:r>
              <a:rPr lang="en-US" dirty="0">
                <a:solidFill>
                  <a:srgbClr val="00A4DE"/>
                </a:solidFill>
              </a:rPr>
              <a:t>in maintaining error-free analysis </a:t>
            </a:r>
            <a:r>
              <a:rPr lang="en-US" i="1" dirty="0">
                <a:solidFill>
                  <a:srgbClr val="00A4DE"/>
                </a:solidFill>
              </a:rPr>
              <a:t>(</a:t>
            </a:r>
            <a:r>
              <a:rPr lang="en-US" i="1" dirty="0" err="1">
                <a:solidFill>
                  <a:srgbClr val="00A4DE"/>
                </a:solidFill>
              </a:rPr>
              <a:t>MacQueen</a:t>
            </a:r>
            <a:r>
              <a:rPr lang="en-US" i="1" dirty="0">
                <a:solidFill>
                  <a:srgbClr val="00A4DE"/>
                </a:solidFill>
              </a:rPr>
              <a:t> and Milstein,1999, p. 29</a:t>
            </a:r>
            <a:r>
              <a:rPr lang="en-US" i="1" dirty="0" smtClean="0">
                <a:solidFill>
                  <a:srgbClr val="00A4DE"/>
                </a:solidFill>
              </a:rPr>
              <a:t>).</a:t>
            </a:r>
            <a:endParaRPr lang="en-US" i="1" dirty="0">
              <a:solidFill>
                <a:srgbClr val="00A4DE"/>
              </a:solidFill>
            </a:endParaRPr>
          </a:p>
          <a:p>
            <a:pPr>
              <a:spcAft>
                <a:spcPts val="2000"/>
              </a:spcAft>
              <a:buSzPct val="150000"/>
              <a:buBlip>
                <a:blip r:embed="rId2"/>
              </a:buBlip>
            </a:pPr>
            <a:r>
              <a:rPr lang="en-US" b="1" dirty="0" smtClean="0">
                <a:solidFill>
                  <a:srgbClr val="00A4DE"/>
                </a:solidFill>
              </a:rPr>
              <a:t>Requirements:</a:t>
            </a:r>
            <a:endParaRPr lang="en-GB" b="1" dirty="0" smtClean="0">
              <a:solidFill>
                <a:srgbClr val="00A4DE"/>
              </a:solidFill>
            </a:endParaRPr>
          </a:p>
          <a:p>
            <a:pPr marL="800100" lvl="1" indent="-342900"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x-none" sz="200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x-none" sz="200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and comprehensive </a:t>
            </a:r>
            <a:r>
              <a:rPr lang="x-none" sz="2000" b="1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accounting of your data 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x-none" sz="200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Tracking the reasons behind</a:t>
            </a:r>
            <a:r>
              <a:rPr lang="x-none" sz="2000" b="1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data collection and organization decisions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x-none" sz="200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Systems that enable </a:t>
            </a:r>
            <a:r>
              <a:rPr lang="x-none" sz="2000" b="1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centralized, consistent and easy data retrieval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x-none" sz="200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Robust and </a:t>
            </a:r>
            <a:r>
              <a:rPr lang="x-none" sz="2000" b="1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simple data organization</a:t>
            </a:r>
            <a:r>
              <a:rPr lang="x-none" sz="200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allows you to cope with even large, unwieldy or complex datasets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000"/>
              </a:spcAft>
            </a:pPr>
            <a:endParaRPr lang="en-US" sz="2400" u="sng" dirty="0" smtClean="0"/>
          </a:p>
          <a:p>
            <a:pPr marL="0" indent="0">
              <a:spcAft>
                <a:spcPts val="2000"/>
              </a:spcAft>
              <a:buNone/>
            </a:pPr>
            <a:endParaRPr lang="en-US" dirty="0" smtClean="0"/>
          </a:p>
          <a:p>
            <a:pPr marL="0" indent="0">
              <a:spcAft>
                <a:spcPts val="2000"/>
              </a:spcAft>
              <a:buNone/>
            </a:pPr>
            <a:endParaRPr lang="en-GB" dirty="0" smtClean="0">
              <a:solidFill>
                <a:srgbClr val="000090"/>
              </a:solidFill>
            </a:endParaRPr>
          </a:p>
          <a:p>
            <a:pPr marL="0" indent="0">
              <a:spcAft>
                <a:spcPts val="2000"/>
              </a:spcAft>
              <a:buNone/>
            </a:pPr>
            <a:endParaRPr lang="en-GB" dirty="0">
              <a:solidFill>
                <a:srgbClr val="000090"/>
              </a:solidFill>
            </a:endParaRPr>
          </a:p>
          <a:p>
            <a:pPr marL="0" indent="0">
              <a:spcAft>
                <a:spcPts val="2000"/>
              </a:spcAft>
              <a:buNone/>
            </a:pPr>
            <a:endParaRPr lang="en-GB" dirty="0" smtClean="0">
              <a:solidFill>
                <a:srgbClr val="000090"/>
              </a:solidFill>
            </a:endParaRPr>
          </a:p>
          <a:p>
            <a:pPr marL="0" indent="0">
              <a:spcAft>
                <a:spcPts val="2000"/>
              </a:spcAft>
              <a:buNone/>
            </a:pPr>
            <a:endParaRPr lang="en-GB" dirty="0">
              <a:solidFill>
                <a:srgbClr val="000090"/>
              </a:solidFill>
            </a:endParaRPr>
          </a:p>
          <a:p>
            <a:endParaRPr lang="en-GB" dirty="0">
              <a:solidFill>
                <a:srgbClr val="000090"/>
              </a:solidFill>
            </a:endParaRPr>
          </a:p>
        </p:txBody>
      </p:sp>
      <p:sp>
        <p:nvSpPr>
          <p:cNvPr id="7" name="AutoShape 2" descr="http://upload.wikimedia.org/wikipedia/commons/e/ef/Manage-settings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1945758" y="377193"/>
            <a:ext cx="4549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DEFINITION &amp; FUNCTION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0" y="12753"/>
            <a:ext cx="2124075" cy="1085850"/>
            <a:chOff x="0" y="12753"/>
            <a:chExt cx="2124075" cy="1085850"/>
          </a:xfrm>
        </p:grpSpPr>
        <p:grpSp>
          <p:nvGrpSpPr>
            <p:cNvPr id="10" name="Group 9"/>
            <p:cNvGrpSpPr/>
            <p:nvPr/>
          </p:nvGrpSpPr>
          <p:grpSpPr>
            <a:xfrm>
              <a:off x="0" y="12753"/>
              <a:ext cx="2124075" cy="1085850"/>
              <a:chOff x="0" y="12753"/>
              <a:chExt cx="2124075" cy="1085850"/>
            </a:xfrm>
          </p:grpSpPr>
          <p:pic>
            <p:nvPicPr>
              <p:cNvPr id="15" name="Picture 4" descr="X:\Subject Folders\Digital Content\! COMPANION WEBSITES\! BOOK FILES\2016 Titles\04 LIVE\JENSEN &amp; LAURIE_ Doing Real Research\Instructor resources\Powerpoint Slides\Design\Key Tips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12753"/>
                <a:ext cx="2124075" cy="10858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6" name="Oval 15"/>
              <p:cNvSpPr/>
              <p:nvPr/>
            </p:nvSpPr>
            <p:spPr>
              <a:xfrm>
                <a:off x="157018" y="258618"/>
                <a:ext cx="785091" cy="75738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pic>
          <p:nvPicPr>
            <p:cNvPr id="11" name="Picture 5" descr="X:\Subject Folders\Digital Content\! COMPANION WEBSITES\! BOOK FILES\2016 Titles\04 LIVE\JENSEN &amp; LAURIE_ Doing Real Research\Instructor resources\Powerpoint Slides\Design\Footprint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766699">
              <a:off x="361169" y="276360"/>
              <a:ext cx="478017" cy="657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8270" y="434304"/>
            <a:ext cx="5630529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318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1236608" y="1207719"/>
            <a:ext cx="9781452" cy="6613092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 easily tell how many interviews or focus groups you have completed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how 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many questionnaires you have sent to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participants.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x-none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are sure what version of your survey you sent to respondents. 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x-none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 easily find your participants’ contact </a:t>
            </a:r>
            <a:r>
              <a:rPr lang="x-none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details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</a:t>
            </a:r>
            <a:r>
              <a:rPr lang="x-none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go to send them a follow-up survey or ‘thank you’ message for their participation</a:t>
            </a:r>
            <a:r>
              <a:rPr lang="x-none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x-none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file names on documents, recordings and other research files do not </a:t>
            </a:r>
            <a:r>
              <a:rPr lang="x-none" sz="200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cause </a:t>
            </a:r>
            <a:r>
              <a:rPr lang="x-none" sz="200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confusion</a:t>
            </a:r>
            <a:endParaRPr lang="en-GB" sz="2000" dirty="0" smtClean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x-none" sz="200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data sources are collected together. 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keep multiple copies of your important data files, e.g. on online storage and a USB back-up </a:t>
            </a: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x-none" sz="200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save time and money by only transcribing or entering the data you actually need. </a:t>
            </a:r>
            <a:endParaRPr lang="en-GB" sz="20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buClr>
                <a:schemeClr val="accent2"/>
              </a:buClr>
              <a:buSzPct val="121000"/>
            </a:pPr>
            <a:endParaRPr lang="en-GB" dirty="0">
              <a:solidFill>
                <a:srgbClr val="000090"/>
              </a:solidFill>
            </a:endParaRPr>
          </a:p>
          <a:p>
            <a:pPr>
              <a:buClr>
                <a:schemeClr val="accent2"/>
              </a:buClr>
              <a:buSzPct val="121000"/>
            </a:pPr>
            <a:endParaRPr lang="en-GB" dirty="0">
              <a:solidFill>
                <a:srgbClr val="00009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13860" y="377193"/>
            <a:ext cx="8410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INDICATORS OF EFFECTIVE DATA MANAGEMENT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9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7888" y="434304"/>
            <a:ext cx="1770911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886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581227931"/>
              </p:ext>
            </p:extLst>
          </p:nvPr>
        </p:nvGraphicFramePr>
        <p:xfrm>
          <a:off x="365787" y="1085102"/>
          <a:ext cx="10840178" cy="50047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322067" y="5258399"/>
            <a:ext cx="19125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Timing</a:t>
            </a:r>
            <a:r>
              <a:rPr lang="en-US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Begin at the outset of </a:t>
            </a:r>
            <a:r>
              <a:rPr lang="en-US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 </a:t>
            </a:r>
            <a:r>
              <a:rPr lang="en-US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</a:t>
            </a:r>
            <a:endParaRPr lang="en-GB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Frequency</a:t>
            </a:r>
            <a:r>
              <a:rPr lang="en-US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Ongoing</a:t>
            </a:r>
            <a:endParaRPr lang="en-GB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09219" y="4519735"/>
            <a:ext cx="15844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Timing</a:t>
            </a:r>
            <a:r>
              <a:rPr lang="en-US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As you collect data </a:t>
            </a:r>
            <a:endParaRPr lang="en-GB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Frequency</a:t>
            </a:r>
            <a:r>
              <a:rPr lang="en-US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Ongoing</a:t>
            </a:r>
            <a:endParaRPr lang="en-GB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97696" y="4519735"/>
            <a:ext cx="16542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Timing</a:t>
            </a:r>
            <a:r>
              <a:rPr lang="en-US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near </a:t>
            </a:r>
            <a:r>
              <a:rPr lang="en-US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end of data collection </a:t>
            </a:r>
            <a:endParaRPr lang="en-GB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Frequency</a:t>
            </a:r>
            <a:r>
              <a:rPr lang="en-US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During the data collection phase</a:t>
            </a:r>
            <a:endParaRPr lang="en-GB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511626" y="4691207"/>
            <a:ext cx="3056576" cy="1463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Timing</a:t>
            </a:r>
            <a:r>
              <a:rPr lang="en-US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After data collection has begun (qualitative) or completed (quantitative)</a:t>
            </a:r>
            <a:endParaRPr lang="en-GB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Frequency</a:t>
            </a:r>
            <a:r>
              <a:rPr lang="en-US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Once you have completed data collection</a:t>
            </a:r>
            <a:endParaRPr lang="en-GB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4556" y="377193"/>
            <a:ext cx="83071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DATA MANAGEMENT STEPS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6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409" y="434304"/>
            <a:ext cx="5258391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59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209289" y="1058913"/>
            <a:ext cx="9859204" cy="7216847"/>
          </a:xfrm>
          <a:noFill/>
        </p:spPr>
        <p:txBody>
          <a:bodyPr vert="horz" wrap="square" lIns="91440" tIns="45720" rIns="91440" bIns="45720" rtlCol="0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Involves</a:t>
            </a:r>
            <a:r>
              <a:rPr lang="en-US" sz="2000" b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documenting sampling approach, data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collection method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analytic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framework to use and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698500" indent="-34290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rgbClr val="000090"/>
              </a:buClr>
              <a:buSzPct val="150000"/>
              <a:buBlip>
                <a:blip r:embed="rId2"/>
              </a:buBlip>
            </a:pP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Documenting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research decisions in an updatable and searchable electronic system seems more appropriate than by hand in a 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notebook. </a:t>
            </a:r>
            <a:endParaRPr lang="en-US" sz="16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98500" indent="-34290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Clr>
                <a:srgbClr val="000090"/>
              </a:buClr>
              <a:buSzPct val="150000"/>
              <a:buBlip>
                <a:blip r:embed="rId2"/>
              </a:buBlip>
            </a:pP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Spreadsheet 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programs are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ideal for this 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purpose. Excel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Numbers </a:t>
            </a:r>
            <a:r>
              <a:rPr lang="en-US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allow you to create tables for your data to keep your research organized in a single </a:t>
            </a:r>
            <a:r>
              <a:rPr lang="en-US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place.</a:t>
            </a:r>
          </a:p>
          <a:p>
            <a:pPr>
              <a:lnSpc>
                <a:spcPct val="100000"/>
              </a:lnSpc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GB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chemeClr val="tx2"/>
              </a:buClr>
              <a:buSzPct val="150000"/>
              <a:buBlip>
                <a:blip r:embed="rId2"/>
              </a:buBlip>
            </a:pPr>
            <a:r>
              <a:rPr lang="en-GB" sz="16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</a:t>
            </a: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x-none" sz="160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audit trail of your reasoning you can consult later on</a:t>
            </a: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uncertainties </a:t>
            </a: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chemeClr val="tx2"/>
              </a:buClr>
              <a:buSzPct val="150000"/>
              <a:buBlip>
                <a:blip r:embed="rId2"/>
              </a:buBlip>
            </a:pP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x-none" sz="160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void</a:t>
            </a: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sz="160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risk that your memory of a prior decision shifts or fades over time,</a:t>
            </a: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sz="160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potentially introducing inaccuracies and inconsistencies</a:t>
            </a:r>
            <a:endParaRPr lang="en-GB" sz="16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00000"/>
              </a:lnSpc>
              <a:spcAft>
                <a:spcPts val="2000"/>
              </a:spcAft>
              <a:buClr>
                <a:schemeClr val="tx2"/>
              </a:buClr>
              <a:buSzPct val="150000"/>
              <a:buBlip>
                <a:blip r:embed="rId2"/>
              </a:buBlip>
            </a:pPr>
            <a:r>
              <a:rPr lang="en-GB" sz="16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x-none" sz="160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ree up your mind to focus on other research issues.</a:t>
            </a:r>
            <a:endParaRPr lang="en-GB" sz="16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indent="0">
              <a:spcBef>
                <a:spcPts val="0"/>
              </a:spcBef>
              <a:buClr>
                <a:srgbClr val="000090"/>
              </a:buClr>
              <a:buSzPct val="121000"/>
              <a:buNone/>
            </a:pPr>
            <a:endParaRPr lang="en-US" sz="2000" dirty="0" smtClean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5600" indent="0">
              <a:spcBef>
                <a:spcPts val="0"/>
              </a:spcBef>
              <a:buClr>
                <a:srgbClr val="000090"/>
              </a:buClr>
              <a:buSzPct val="121000"/>
              <a:buNone/>
            </a:pPr>
            <a:endParaRPr lang="en-US" sz="2000" dirty="0" smtClean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buClr>
                <a:schemeClr val="accent2"/>
              </a:buClr>
              <a:buSzPct val="121000"/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buClr>
                <a:schemeClr val="accent2"/>
              </a:buClr>
              <a:buSzPct val="121000"/>
              <a:buNone/>
            </a:pPr>
            <a:endParaRPr lang="en-US" sz="2400" dirty="0" smtClean="0"/>
          </a:p>
          <a:p>
            <a:pPr marL="0" indent="0">
              <a:spcBef>
                <a:spcPts val="0"/>
              </a:spcBef>
              <a:buClr>
                <a:schemeClr val="accent2"/>
              </a:buClr>
              <a:buSzPct val="121000"/>
              <a:buNone/>
            </a:pPr>
            <a:endParaRPr lang="en-GB" sz="2400" dirty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4399" y="377193"/>
            <a:ext cx="9267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DOCUMENT YOUR RESEARCH DECISIONS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9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144" y="434304"/>
            <a:ext cx="2993656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374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362001" y="1272151"/>
            <a:ext cx="60308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2"/>
              </a:buClr>
            </a:pPr>
            <a:r>
              <a:rPr lang="en-US" sz="28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Ensure </a:t>
            </a:r>
            <a:r>
              <a:rPr lang="en-US" sz="28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</a:t>
            </a:r>
            <a:r>
              <a:rPr lang="en-US" sz="28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  </a:t>
            </a:r>
            <a:endParaRPr lang="en-GB" sz="28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3907406" y="1797509"/>
            <a:ext cx="963261" cy="13960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913434" y="1538525"/>
            <a:ext cx="38624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location of your data</a:t>
            </a:r>
            <a:endParaRPr lang="en-GB" sz="2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00302" y="2217737"/>
            <a:ext cx="3615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you have ready</a:t>
            </a:r>
            <a:endParaRPr lang="en-GB" sz="2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099507" y="2817564"/>
            <a:ext cx="25175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missing</a:t>
            </a:r>
            <a:endParaRPr lang="en-GB" sz="24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3907406" y="1823004"/>
            <a:ext cx="1088904" cy="630583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3919862" y="1845141"/>
            <a:ext cx="1179645" cy="1114327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1419106" y="3432406"/>
            <a:ext cx="9262664" cy="164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000"/>
              </a:spcAft>
              <a:buClr>
                <a:schemeClr val="accent2"/>
              </a:buClr>
              <a:buSzPct val="150000"/>
              <a:buBlip>
                <a:blip r:embed="rId3"/>
              </a:buBlip>
            </a:pPr>
            <a:r>
              <a:rPr lang="en-US" sz="24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Raw data is </a:t>
            </a:r>
            <a:r>
              <a:rPr lang="en-US" sz="24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….</a:t>
            </a:r>
          </a:p>
          <a:p>
            <a:pPr marL="788987" indent="-342900">
              <a:spcAft>
                <a:spcPts val="1000"/>
              </a:spcAft>
              <a:buClr>
                <a:srgbClr val="000090"/>
              </a:buClr>
              <a:buSzPct val="150000"/>
              <a:buBlip>
                <a:blip r:embed="rId3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comes directly from the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respondent</a:t>
            </a:r>
          </a:p>
          <a:p>
            <a:pPr marL="788987" indent="-342900">
              <a:spcAft>
                <a:spcPts val="1000"/>
              </a:spcAft>
              <a:buClr>
                <a:srgbClr val="000090"/>
              </a:buClr>
              <a:buSzPct val="150000"/>
              <a:buBlip>
                <a:blip r:embed="rId3"/>
              </a:buBlip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unaltered in any substantive way, such as by editing or file format conversion</a:t>
            </a:r>
            <a:r>
              <a:rPr lang="en-GB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77811" y="5170454"/>
            <a:ext cx="736393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 a ‘raw’ copy and multiple working copies of your </a:t>
            </a:r>
            <a:r>
              <a:rPr lang="en-US" sz="2400" b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stored in separate locations using different methods</a:t>
            </a:r>
            <a:endParaRPr lang="en-US" sz="2400" b="1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244555" y="377193"/>
            <a:ext cx="9937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ORGANIZE &amp; ARRANGE YOUR DATA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7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6546" y="434304"/>
            <a:ext cx="3722254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1887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7640047"/>
              </p:ext>
            </p:extLst>
          </p:nvPr>
        </p:nvGraphicFramePr>
        <p:xfrm>
          <a:off x="446730" y="1503633"/>
          <a:ext cx="11377649" cy="5319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616149" y="377193"/>
            <a:ext cx="8566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IDENTIFIERS: INVENT YOUR OWN FORMULA! 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0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893" y="434304"/>
            <a:ext cx="2291907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180213" y="895355"/>
            <a:ext cx="10260419" cy="582572"/>
          </a:xfrm>
        </p:spPr>
        <p:txBody>
          <a:bodyPr>
            <a:normAutofit lnSpcReduction="10000"/>
          </a:bodyPr>
          <a:lstStyle/>
          <a:p>
            <a:pPr marL="0" lvl="8" indent="0">
              <a:spcBef>
                <a:spcPts val="1000"/>
              </a:spcBef>
              <a:buClr>
                <a:schemeClr val="accent2"/>
              </a:buClr>
              <a:buNone/>
            </a:pP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Establish identifiers for both your files and folders </a:t>
            </a:r>
            <a:r>
              <a:rPr lang="en-US" sz="20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relate to key characteristics of the </a:t>
            </a:r>
            <a:r>
              <a:rPr lang="en-US" sz="20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listed below:</a:t>
            </a:r>
          </a:p>
          <a:p>
            <a:pPr marL="0" lvl="8" indent="0">
              <a:spcBef>
                <a:spcPts val="1000"/>
              </a:spcBef>
              <a:buClr>
                <a:schemeClr val="accent2"/>
              </a:buClr>
              <a:buNone/>
            </a:pPr>
            <a:endParaRPr lang="it-IT" sz="2000" dirty="0">
              <a:solidFill>
                <a:srgbClr val="00009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741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565099122"/>
              </p:ext>
            </p:extLst>
          </p:nvPr>
        </p:nvGraphicFramePr>
        <p:xfrm>
          <a:off x="419031" y="1007007"/>
          <a:ext cx="11414174" cy="54577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774457" y="5840358"/>
            <a:ext cx="96449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2000" b="1" i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eep </a:t>
            </a:r>
            <a:r>
              <a:rPr lang="en-US" sz="2000" b="1" i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timeline firmly in </a:t>
            </a:r>
            <a:r>
              <a:rPr lang="en-US" sz="2000" b="1" i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mind, and make </a:t>
            </a:r>
            <a:r>
              <a:rPr lang="en-US" sz="2000" b="1" i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adjustments as necessary</a:t>
            </a:r>
            <a:endParaRPr lang="en-GB" sz="2000" b="1" i="1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  <p:sp>
        <p:nvSpPr>
          <p:cNvPr id="2" name="TextBox 1"/>
          <p:cNvSpPr txBox="1"/>
          <p:nvPr/>
        </p:nvSpPr>
        <p:spPr>
          <a:xfrm>
            <a:off x="830637" y="1286111"/>
            <a:ext cx="105887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2"/>
              </a:buClr>
            </a:pPr>
            <a:r>
              <a:rPr lang="en-US" sz="24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 the following steps during the process of taking stock of your data:</a:t>
            </a:r>
            <a:endParaRPr lang="en-GB" sz="24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Clr>
                <a:schemeClr val="accent2"/>
              </a:buClr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244555" y="377193"/>
            <a:ext cx="8867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COMPILE &amp; CHECK YOUR DATA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1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3935" y="434304"/>
            <a:ext cx="4694865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860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53243" y="1469485"/>
            <a:ext cx="2544396" cy="87949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33331" y="1671908"/>
            <a:ext cx="25056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Collection of Data</a:t>
            </a:r>
          </a:p>
        </p:txBody>
      </p:sp>
      <p:sp>
        <p:nvSpPr>
          <p:cNvPr id="7" name="Rectangle 6"/>
          <p:cNvSpPr/>
          <p:nvPr/>
        </p:nvSpPr>
        <p:spPr>
          <a:xfrm>
            <a:off x="4883899" y="1488601"/>
            <a:ext cx="2496839" cy="86553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4956678" y="1595931"/>
            <a:ext cx="2368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it-IT"/>
            </a:defPPr>
          </a:lstStyle>
          <a:p>
            <a:r>
              <a:rPr lang="en-GB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 your Data</a:t>
            </a:r>
          </a:p>
        </p:txBody>
      </p:sp>
      <p:sp>
        <p:nvSpPr>
          <p:cNvPr id="9" name="Rectangle 8"/>
          <p:cNvSpPr/>
          <p:nvPr/>
        </p:nvSpPr>
        <p:spPr>
          <a:xfrm>
            <a:off x="8462659" y="1469485"/>
            <a:ext cx="2331371" cy="865539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8700945" y="1672018"/>
            <a:ext cx="21010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Analysis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4055070" y="1674550"/>
            <a:ext cx="710876" cy="418512"/>
          </a:xfrm>
          <a:prstGeom prst="right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ight Arrow 13"/>
          <p:cNvSpPr/>
          <p:nvPr/>
        </p:nvSpPr>
        <p:spPr>
          <a:xfrm>
            <a:off x="7537006" y="1671908"/>
            <a:ext cx="783912" cy="402727"/>
          </a:xfrm>
          <a:prstGeom prst="right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1070697" y="2902331"/>
            <a:ext cx="9964923" cy="2821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2000"/>
              </a:spcAft>
              <a:buClr>
                <a:schemeClr val="accent2"/>
              </a:buClr>
              <a:buSzPct val="150000"/>
              <a:buBlip>
                <a:blip r:embed="rId2"/>
              </a:buBlip>
            </a:pPr>
            <a:r>
              <a:rPr lang="en-GB" sz="24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Distinctive </a:t>
            </a:r>
            <a:r>
              <a:rPr lang="en-GB" sz="24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considerations for qualitative and quantitative </a:t>
            </a:r>
            <a:r>
              <a:rPr lang="en-GB" sz="24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to be ready for analysis:</a:t>
            </a:r>
          </a:p>
          <a:p>
            <a:pPr marL="881063" indent="-342900">
              <a:spcAft>
                <a:spcPts val="2000"/>
              </a:spcAft>
              <a:buClr>
                <a:srgbClr val="000090"/>
              </a:buClr>
              <a:buSzPct val="150000"/>
              <a:buBlip>
                <a:blip r:embed="rId2"/>
              </a:buBlip>
            </a:pPr>
            <a:r>
              <a:rPr lang="en-GB" sz="24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GB" sz="2400" b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qualitative </a:t>
            </a:r>
            <a:r>
              <a:rPr lang="en-GB" sz="2400" b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  <a:r>
              <a:rPr lang="en-GB" sz="24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sz="24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major time </a:t>
            </a:r>
            <a:r>
              <a:rPr lang="en-GB" sz="24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commitment in </a:t>
            </a:r>
            <a:r>
              <a:rPr lang="en-GB" sz="24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transcribing and quality checking audio or video </a:t>
            </a:r>
            <a:r>
              <a:rPr lang="en-GB" sz="24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recordings</a:t>
            </a:r>
            <a:endParaRPr lang="en-GB" sz="2400" dirty="0">
              <a:solidFill>
                <a:srgbClr val="00A4D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81063" indent="-342900">
              <a:spcAft>
                <a:spcPts val="2000"/>
              </a:spcAft>
              <a:buClr>
                <a:srgbClr val="000090"/>
              </a:buClr>
              <a:buSzPct val="150000"/>
              <a:buBlip>
                <a:blip r:embed="rId2"/>
              </a:buBlip>
            </a:pPr>
            <a:r>
              <a:rPr lang="en-GB" sz="24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</a:t>
            </a:r>
            <a:r>
              <a:rPr lang="en-GB" sz="2400" b="1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quantitative survey </a:t>
            </a:r>
            <a:r>
              <a:rPr lang="en-GB" sz="2400" b="1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  <a:r>
              <a:rPr lang="en-GB" sz="24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‘data coding’ </a:t>
            </a:r>
            <a:r>
              <a:rPr lang="en-GB" sz="24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(turning ‘raw</a:t>
            </a:r>
            <a:r>
              <a:rPr lang="en-GB" sz="2400" dirty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 data into standardized </a:t>
            </a:r>
            <a:r>
              <a:rPr lang="en-GB" sz="2400" dirty="0" smtClean="0">
                <a:solidFill>
                  <a:srgbClr val="00A4D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numbers)</a:t>
            </a:r>
            <a:endParaRPr lang="en-GB" sz="2400" dirty="0">
              <a:solidFill>
                <a:srgbClr val="00A4DE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01292" y="367956"/>
            <a:ext cx="97289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MANAGE QUALITATIVE &amp; QUANTITATIVE DATA</a:t>
            </a:r>
            <a:endParaRPr lang="en-GB" sz="2000" dirty="0">
              <a:solidFill>
                <a:schemeClr val="bg1">
                  <a:lumMod val="50000"/>
                </a:schemeClr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7" name="Picture 2" descr="X:\Subject Folders\Digital Content\! COMPANION WEBSITES\! BOOK FILES\2016 Titles\04 LIVE\JENSEN &amp; LAURIE_ Doing Real Research\Instructor resources\Powerpoint Slides\Design\Key Ti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1" y="0"/>
            <a:ext cx="2124075" cy="108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X:\Subject Folders\Digital Content\! COMPANION WEBSITES\! BOOK FILES\2016 Titles\04 LIVE\JENSEN &amp; LAURIE_ Doing Real Research\Instructor resources\Powerpoint Slides\Design\Li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0930" y="434304"/>
            <a:ext cx="1887870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9252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e an ethical researcher-Doing Real Research-Chapter Slide Deck-v3" id="{A1A58D4A-2CF5-4F4E-A08C-BFB1B29A0451}" vid="{3995C7EA-6AB3-4BD6-BF55-DFE7427B542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SAGE Methods Book PPT MAIN Template (with chap. 6 content)</Template>
  <TotalTime>3500</TotalTime>
  <Words>1864</Words>
  <Application>Microsoft Office PowerPoint</Application>
  <PresentationFormat>Custom</PresentationFormat>
  <Paragraphs>218</Paragraphs>
  <Slides>15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 Bamdad</dc:creator>
  <cp:lastModifiedBy>Statham, Chloe</cp:lastModifiedBy>
  <cp:revision>220</cp:revision>
  <dcterms:created xsi:type="dcterms:W3CDTF">2015-04-23T22:37:42Z</dcterms:created>
  <dcterms:modified xsi:type="dcterms:W3CDTF">2016-09-06T09:35:06Z</dcterms:modified>
</cp:coreProperties>
</file>