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0" r:id="rId4"/>
    <p:sldId id="274" r:id="rId5"/>
    <p:sldId id="275" r:id="rId6"/>
    <p:sldId id="276" r:id="rId7"/>
    <p:sldId id="277" r:id="rId8"/>
    <p:sldId id="278" r:id="rId9"/>
    <p:sldId id="279" r:id="rId10"/>
    <p:sldId id="282" r:id="rId11"/>
    <p:sldId id="280" r:id="rId12"/>
    <p:sldId id="281" r:id="rId13"/>
    <p:sldId id="284" r:id="rId14"/>
    <p:sldId id="283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581" autoAdjust="0"/>
  </p:normalViewPr>
  <p:slideViewPr>
    <p:cSldViewPr>
      <p:cViewPr>
        <p:scale>
          <a:sx n="61" d="100"/>
          <a:sy n="61" d="100"/>
        </p:scale>
        <p:origin x="-2334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19E7A-00F2-48AD-AF9A-D6C952CB6DEB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4C6FF-3AE9-487F-97C7-D9C076F33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7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161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18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843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860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77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Video Activity 4.1</a:t>
            </a:r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932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617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684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Theory in Practice:</a:t>
            </a:r>
            <a:r>
              <a:rPr lang="en-GB" b="1" baseline="0" dirty="0" smtClean="0"/>
              <a:t> </a:t>
            </a:r>
            <a:r>
              <a:rPr lang="en-GB" b="1" dirty="0" smtClean="0"/>
              <a:t>The Psychological Contract: a Tacit Agreement between Employers and Employees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66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Theory in Practice: Starbucks Wakes Up and Smells the Coffee</a:t>
            </a:r>
          </a:p>
          <a:p>
            <a:r>
              <a:rPr lang="en-GB" dirty="0" smtClean="0"/>
              <a:t>Note that this activity contains the video: </a:t>
            </a:r>
            <a:r>
              <a:rPr lang="en-GB" b="1" dirty="0" smtClean="0"/>
              <a:t>www.moneyweek.com/investment-advice/how-to-invest/video-tutorials/why-does-starbucks-pay-so-little-tax-61302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635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04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8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44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56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1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6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1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2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75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02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00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11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3GZUmBtZkQ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Ethics Theory </a:t>
            </a:r>
            <a:br>
              <a:rPr lang="en-GB" dirty="0" smtClean="0"/>
            </a:br>
            <a:r>
              <a:rPr lang="en-GB" dirty="0" smtClean="0"/>
              <a:t>and</a:t>
            </a:r>
            <a:br>
              <a:rPr lang="en-GB" dirty="0" smtClean="0"/>
            </a:br>
            <a:r>
              <a:rPr lang="en-GB" dirty="0" smtClean="0"/>
              <a:t> Business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4.1 Social Contract Theory – Part One</a:t>
            </a:r>
          </a:p>
          <a:p>
            <a:r>
              <a:rPr lang="en-GB" dirty="0" smtClean="0"/>
              <a:t>Some Key Themes</a:t>
            </a:r>
          </a:p>
        </p:txBody>
      </p:sp>
    </p:spTree>
    <p:extLst>
      <p:ext uri="{BB962C8B-B14F-4D97-AF65-F5344CB8AC3E}">
        <p14:creationId xmlns:p14="http://schemas.microsoft.com/office/powerpoint/2010/main" val="131649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</a:t>
            </a:r>
            <a:r>
              <a:rPr lang="en-GB" dirty="0" smtClean="0"/>
              <a:t>heory </a:t>
            </a:r>
            <a:r>
              <a:rPr lang="en-GB" dirty="0"/>
              <a:t>in p</a:t>
            </a:r>
            <a:r>
              <a:rPr lang="en-GB" dirty="0" smtClean="0"/>
              <a:t>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dirty="0"/>
              <a:t>The </a:t>
            </a:r>
            <a:r>
              <a:rPr lang="en-GB" dirty="0" smtClean="0"/>
              <a:t>psychological contract</a:t>
            </a:r>
            <a:r>
              <a:rPr lang="en-GB" dirty="0"/>
              <a:t>: a </a:t>
            </a:r>
            <a:r>
              <a:rPr lang="en-GB" dirty="0" smtClean="0"/>
              <a:t>tacit agreement </a:t>
            </a:r>
            <a:r>
              <a:rPr lang="en-GB" dirty="0"/>
              <a:t>between </a:t>
            </a:r>
            <a:r>
              <a:rPr lang="en-GB" dirty="0" smtClean="0"/>
              <a:t>employers </a:t>
            </a:r>
            <a:r>
              <a:rPr lang="en-GB" dirty="0"/>
              <a:t>and </a:t>
            </a:r>
            <a:r>
              <a:rPr lang="en-GB" dirty="0" smtClean="0"/>
              <a:t>employees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61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hypothetical constructions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obligations arising from the social contract are not based on an </a:t>
            </a:r>
            <a:r>
              <a:rPr lang="en-GB" i="1" dirty="0" smtClean="0"/>
              <a:t>actual</a:t>
            </a:r>
            <a:r>
              <a:rPr lang="en-GB" dirty="0" smtClean="0"/>
              <a:t> agreement</a:t>
            </a:r>
          </a:p>
          <a:p>
            <a:r>
              <a:rPr lang="en-GB" dirty="0" smtClean="0"/>
              <a:t>they should </a:t>
            </a:r>
            <a:r>
              <a:rPr lang="en-GB" dirty="0"/>
              <a:t>be thought of </a:t>
            </a:r>
            <a:r>
              <a:rPr lang="en-GB" i="1" dirty="0"/>
              <a:t>as if </a:t>
            </a:r>
            <a:r>
              <a:rPr lang="en-GB" dirty="0"/>
              <a:t>some form of </a:t>
            </a:r>
            <a:r>
              <a:rPr lang="en-GB" dirty="0" smtClean="0"/>
              <a:t>agreement </a:t>
            </a:r>
            <a:r>
              <a:rPr lang="en-GB" dirty="0"/>
              <a:t>had been made, even though such an agreement has never actually been </a:t>
            </a:r>
            <a:r>
              <a:rPr lang="en-GB" dirty="0" smtClean="0"/>
              <a:t>made</a:t>
            </a:r>
          </a:p>
          <a:p>
            <a:r>
              <a:rPr lang="en-GB" dirty="0"/>
              <a:t>by remaining in society, and by enjoying its benefits, we act </a:t>
            </a:r>
            <a:r>
              <a:rPr lang="en-GB" i="1" dirty="0"/>
              <a:t>as if </a:t>
            </a:r>
            <a:r>
              <a:rPr lang="en-GB" dirty="0"/>
              <a:t>we have agreed to a social contract</a:t>
            </a:r>
          </a:p>
        </p:txBody>
      </p:sp>
    </p:spTree>
    <p:extLst>
      <p:ext uri="{BB962C8B-B14F-4D97-AF65-F5344CB8AC3E}">
        <p14:creationId xmlns:p14="http://schemas.microsoft.com/office/powerpoint/2010/main" val="263494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a business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by </a:t>
            </a:r>
            <a:r>
              <a:rPr lang="en-GB" dirty="0"/>
              <a:t>participating in, and by enjoying the benefits of a particular business </a:t>
            </a:r>
            <a:r>
              <a:rPr lang="en-GB" dirty="0" smtClean="0"/>
              <a:t>relationship </a:t>
            </a:r>
          </a:p>
          <a:p>
            <a:r>
              <a:rPr lang="en-GB" dirty="0" smtClean="0"/>
              <a:t>we act as if we had agreed to make </a:t>
            </a:r>
            <a:r>
              <a:rPr lang="en-GB" dirty="0"/>
              <a:t>the associated sacrifices</a:t>
            </a:r>
          </a:p>
        </p:txBody>
      </p:sp>
    </p:spTree>
    <p:extLst>
      <p:ext uri="{BB962C8B-B14F-4D97-AF65-F5344CB8AC3E}">
        <p14:creationId xmlns:p14="http://schemas.microsoft.com/office/powerpoint/2010/main" val="55615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social contract theory and the relationship between business and society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society </a:t>
            </a:r>
            <a:r>
              <a:rPr lang="en-GB" dirty="0"/>
              <a:t>offers </a:t>
            </a:r>
            <a:r>
              <a:rPr lang="en-GB" dirty="0" smtClean="0"/>
              <a:t>benefits to business</a:t>
            </a:r>
          </a:p>
          <a:p>
            <a:r>
              <a:rPr lang="en-GB" dirty="0" smtClean="0"/>
              <a:t>in enjoying </a:t>
            </a:r>
            <a:r>
              <a:rPr lang="en-GB" dirty="0"/>
              <a:t>those </a:t>
            </a:r>
            <a:r>
              <a:rPr lang="en-GB" dirty="0" smtClean="0"/>
              <a:t>benefits, business takes on an obligation to make certain sacrifices</a:t>
            </a:r>
          </a:p>
          <a:p>
            <a:r>
              <a:rPr lang="en-GB" dirty="0" smtClean="0"/>
              <a:t>such obligations are a matter of </a:t>
            </a:r>
            <a:r>
              <a:rPr lang="en-GB" b="1" dirty="0" smtClean="0"/>
              <a:t>voluntary</a:t>
            </a:r>
            <a:r>
              <a:rPr lang="en-GB" dirty="0"/>
              <a:t>, </a:t>
            </a:r>
            <a:r>
              <a:rPr lang="en-GB" b="1" dirty="0"/>
              <a:t>tacit</a:t>
            </a:r>
            <a:r>
              <a:rPr lang="en-GB" dirty="0"/>
              <a:t>, </a:t>
            </a:r>
            <a:r>
              <a:rPr lang="en-GB" b="1" dirty="0"/>
              <a:t>hypothetical</a:t>
            </a:r>
            <a:r>
              <a:rPr lang="en-GB" dirty="0"/>
              <a:t> agreement between business and society</a:t>
            </a:r>
          </a:p>
        </p:txBody>
      </p:sp>
    </p:spTree>
    <p:extLst>
      <p:ext uri="{BB962C8B-B14F-4D97-AF65-F5344CB8AC3E}">
        <p14:creationId xmlns:p14="http://schemas.microsoft.com/office/powerpoint/2010/main" val="302422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</a:t>
            </a:r>
            <a:r>
              <a:rPr lang="en-GB" dirty="0" smtClean="0"/>
              <a:t>heory </a:t>
            </a:r>
            <a:r>
              <a:rPr lang="en-GB" dirty="0"/>
              <a:t>in p</a:t>
            </a:r>
            <a:r>
              <a:rPr lang="en-GB" dirty="0" smtClean="0"/>
              <a:t>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dirty="0"/>
              <a:t>Starbucks </a:t>
            </a:r>
            <a:r>
              <a:rPr lang="en-GB" dirty="0" smtClean="0"/>
              <a:t>wakes </a:t>
            </a:r>
            <a:r>
              <a:rPr lang="en-GB" dirty="0"/>
              <a:t>u</a:t>
            </a:r>
            <a:r>
              <a:rPr lang="en-GB" dirty="0" smtClean="0"/>
              <a:t>p </a:t>
            </a:r>
            <a:r>
              <a:rPr lang="en-GB" dirty="0"/>
              <a:t>and </a:t>
            </a:r>
            <a:r>
              <a:rPr lang="en-GB" dirty="0" smtClean="0"/>
              <a:t>smells </a:t>
            </a:r>
            <a:r>
              <a:rPr lang="en-GB" dirty="0"/>
              <a:t>the </a:t>
            </a:r>
            <a:r>
              <a:rPr lang="en-GB" dirty="0" smtClean="0"/>
              <a:t>coffee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21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voluntary </a:t>
            </a:r>
            <a:r>
              <a:rPr lang="en-GB" dirty="0"/>
              <a:t>agreement to participate in a business relationship gives </a:t>
            </a:r>
            <a:r>
              <a:rPr lang="en-GB" dirty="0" smtClean="0"/>
              <a:t>ethical force to </a:t>
            </a:r>
            <a:r>
              <a:rPr lang="en-GB" dirty="0"/>
              <a:t>the obligations </a:t>
            </a:r>
            <a:r>
              <a:rPr lang="en-GB" dirty="0" smtClean="0"/>
              <a:t>associated </a:t>
            </a:r>
            <a:r>
              <a:rPr lang="en-GB" dirty="0"/>
              <a:t>with that </a:t>
            </a:r>
            <a:r>
              <a:rPr lang="en-GB" dirty="0" smtClean="0"/>
              <a:t>relationship</a:t>
            </a:r>
          </a:p>
          <a:p>
            <a:r>
              <a:rPr lang="en-GB" dirty="0" smtClean="0"/>
              <a:t>a comprehensive understanding of business obligations should take into account tacit agreements as well as explicit ones</a:t>
            </a:r>
            <a:endParaRPr lang="en-GB" dirty="0"/>
          </a:p>
          <a:p>
            <a:r>
              <a:rPr lang="en-GB" dirty="0" smtClean="0"/>
              <a:t>by participating </a:t>
            </a:r>
            <a:r>
              <a:rPr lang="en-GB" dirty="0"/>
              <a:t>in a </a:t>
            </a:r>
            <a:r>
              <a:rPr lang="en-GB" dirty="0" smtClean="0"/>
              <a:t>business relationship, </a:t>
            </a:r>
            <a:r>
              <a:rPr lang="en-GB" dirty="0"/>
              <a:t>we could be thought of </a:t>
            </a:r>
            <a:r>
              <a:rPr lang="en-GB" dirty="0" smtClean="0"/>
              <a:t>as agreeing to honour certain obligations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5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to </a:t>
            </a:r>
            <a:r>
              <a:rPr lang="en-GB" dirty="0"/>
              <a:t>outline social contract theory in its classical </a:t>
            </a:r>
            <a:r>
              <a:rPr lang="en-GB" dirty="0" smtClean="0"/>
              <a:t>format</a:t>
            </a:r>
            <a:endParaRPr lang="en-GB" dirty="0"/>
          </a:p>
          <a:p>
            <a:r>
              <a:rPr lang="en-GB" dirty="0" smtClean="0"/>
              <a:t>to explain </a:t>
            </a:r>
            <a:r>
              <a:rPr lang="en-GB" dirty="0"/>
              <a:t>the importance of voluntarism, tacit agreements and hypothetical constructions in a business context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13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contract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political philosophy, aimed at identifying rights and obligations of citizens and the state</a:t>
            </a:r>
          </a:p>
          <a:p>
            <a:r>
              <a:rPr lang="en-GB" dirty="0" smtClean="0"/>
              <a:t>can also be used to identify </a:t>
            </a:r>
            <a:r>
              <a:rPr lang="en-GB" dirty="0"/>
              <a:t>rights and obligations </a:t>
            </a:r>
            <a:r>
              <a:rPr lang="en-GB" dirty="0" smtClean="0"/>
              <a:t>associated </a:t>
            </a:r>
            <a:r>
              <a:rPr lang="en-GB" dirty="0"/>
              <a:t>with relationships between </a:t>
            </a:r>
            <a:r>
              <a:rPr lang="en-GB" dirty="0" smtClean="0"/>
              <a:t>companies and </a:t>
            </a:r>
            <a:r>
              <a:rPr lang="en-GB" dirty="0"/>
              <a:t>their </a:t>
            </a:r>
            <a:r>
              <a:rPr lang="en-GB" dirty="0" smtClean="0"/>
              <a:t>stakeholders</a:t>
            </a:r>
          </a:p>
          <a:p>
            <a:r>
              <a:rPr lang="en-GB" dirty="0" smtClean="0"/>
              <a:t>and to help </a:t>
            </a:r>
            <a:r>
              <a:rPr lang="en-GB" dirty="0"/>
              <a:t>us </a:t>
            </a:r>
            <a:r>
              <a:rPr lang="en-GB" dirty="0" smtClean="0"/>
              <a:t>think </a:t>
            </a:r>
            <a:r>
              <a:rPr lang="en-GB" dirty="0"/>
              <a:t>about the broader relationship between business and </a:t>
            </a:r>
            <a:r>
              <a:rPr lang="en-GB" dirty="0" smtClean="0"/>
              <a:t>society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05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228184" y="1868886"/>
            <a:ext cx="1440160" cy="5547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539552" y="1838843"/>
            <a:ext cx="3528392" cy="6017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classical social contract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 we move from the state of nature to society?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 we sacrifice in so doing?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1838841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the state of </a:t>
            </a:r>
            <a:r>
              <a:rPr lang="en-GB" sz="3200" dirty="0" smtClean="0"/>
              <a:t>nature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38448" y="1838842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society</a:t>
            </a:r>
            <a:endParaRPr lang="en-GB" sz="3200" dirty="0"/>
          </a:p>
        </p:txBody>
      </p:sp>
      <p:sp>
        <p:nvSpPr>
          <p:cNvPr id="6" name="Right Arrow 5"/>
          <p:cNvSpPr/>
          <p:nvPr/>
        </p:nvSpPr>
        <p:spPr>
          <a:xfrm>
            <a:off x="4371976" y="1868886"/>
            <a:ext cx="1512168" cy="5717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1. why </a:t>
            </a:r>
            <a:r>
              <a:rPr lang="en-GB" dirty="0"/>
              <a:t>do we move from the state of nature to society?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Hobbes</a:t>
            </a:r>
            <a:r>
              <a:rPr lang="en-GB" dirty="0" smtClean="0"/>
              <a:t>: to avoid a constant war of all against all</a:t>
            </a:r>
          </a:p>
          <a:p>
            <a:r>
              <a:rPr lang="en-GB" b="1" dirty="0" smtClean="0"/>
              <a:t>Locke</a:t>
            </a:r>
            <a:r>
              <a:rPr lang="en-GB" dirty="0" smtClean="0"/>
              <a:t>: to ensure respect for property and thus to encourage productive endeavour</a:t>
            </a:r>
          </a:p>
          <a:p>
            <a:pPr marL="0" indent="0" algn="r">
              <a:buNone/>
            </a:pPr>
            <a:r>
              <a:rPr lang="en-GB" dirty="0" smtClean="0">
                <a:hlinkClick r:id="rId3"/>
              </a:rPr>
              <a:t>www.youtube.com/watch?v=Y3GZUmBtZkQ</a:t>
            </a:r>
            <a:endParaRPr lang="en-GB" dirty="0" smtClean="0"/>
          </a:p>
          <a:p>
            <a:r>
              <a:rPr lang="en-GB" b="1" dirty="0" smtClean="0"/>
              <a:t>Rousseau</a:t>
            </a:r>
            <a:r>
              <a:rPr lang="en-GB" dirty="0"/>
              <a:t>: </a:t>
            </a:r>
            <a:r>
              <a:rPr lang="en-GB" dirty="0" smtClean="0"/>
              <a:t>to enable information </a:t>
            </a:r>
            <a:r>
              <a:rPr lang="en-GB" dirty="0"/>
              <a:t>to be shared and knowledge to be </a:t>
            </a:r>
            <a:r>
              <a:rPr lang="en-GB" dirty="0" smtClean="0"/>
              <a:t>captured, which facilitates </a:t>
            </a:r>
            <a:r>
              <a:rPr lang="en-GB" dirty="0"/>
              <a:t>human </a:t>
            </a:r>
            <a:r>
              <a:rPr lang="en-GB" dirty="0" smtClean="0"/>
              <a:t>progress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54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2. what </a:t>
            </a:r>
            <a:r>
              <a:rPr lang="en-GB" dirty="0"/>
              <a:t>do we sacrifice in so doing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give up our </a:t>
            </a:r>
            <a:r>
              <a:rPr lang="en-GB" dirty="0"/>
              <a:t>freedom to do whatever we want to </a:t>
            </a:r>
            <a:r>
              <a:rPr lang="en-GB" dirty="0" smtClean="0"/>
              <a:t>do </a:t>
            </a:r>
          </a:p>
          <a:p>
            <a:r>
              <a:rPr lang="en-GB" dirty="0" smtClean="0"/>
              <a:t>we agree</a:t>
            </a:r>
            <a:r>
              <a:rPr lang="en-GB" dirty="0"/>
              <a:t>, instead, to do what is needed to ensure the smooth running of </a:t>
            </a:r>
            <a:r>
              <a:rPr lang="en-GB" dirty="0" smtClean="0"/>
              <a:t>society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0136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three features of social contract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social contact theory emphasises the importance of: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voluntarism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tacit agreements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hypothetical constructions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139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1. voluntarism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ethical legitimacy of social arrangements derives from the fact that those who are involved in those arrangements have </a:t>
            </a:r>
            <a:r>
              <a:rPr lang="en-GB" b="1" dirty="0"/>
              <a:t>voluntarily</a:t>
            </a:r>
            <a:r>
              <a:rPr lang="en-GB" dirty="0"/>
              <a:t> agreed to their </a:t>
            </a:r>
            <a:r>
              <a:rPr lang="en-GB" dirty="0" smtClean="0"/>
              <a:t>involvement</a:t>
            </a:r>
          </a:p>
          <a:p>
            <a:r>
              <a:rPr lang="en-GB" dirty="0"/>
              <a:t>they have agreed to be involved </a:t>
            </a:r>
            <a:r>
              <a:rPr lang="en-GB" dirty="0" smtClean="0"/>
              <a:t>while </a:t>
            </a:r>
            <a:r>
              <a:rPr lang="en-GB" dirty="0"/>
              <a:t>fully aware of the advantages and disadvantages that this </a:t>
            </a:r>
            <a:r>
              <a:rPr lang="en-GB" dirty="0" smtClean="0"/>
              <a:t>presents</a:t>
            </a:r>
          </a:p>
        </p:txBody>
      </p:sp>
    </p:spTree>
    <p:extLst>
      <p:ext uri="{BB962C8B-B14F-4D97-AF65-F5344CB8AC3E}">
        <p14:creationId xmlns:p14="http://schemas.microsoft.com/office/powerpoint/2010/main" val="32501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tacit agreements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</a:t>
            </a:r>
            <a:r>
              <a:rPr lang="en-GB" b="1" dirty="0"/>
              <a:t>explicit</a:t>
            </a:r>
            <a:r>
              <a:rPr lang="en-GB" dirty="0"/>
              <a:t> agreement </a:t>
            </a:r>
            <a:r>
              <a:rPr lang="en-GB" dirty="0" smtClean="0"/>
              <a:t>is an </a:t>
            </a:r>
            <a:r>
              <a:rPr lang="en-GB" dirty="0"/>
              <a:t>agreement that </a:t>
            </a:r>
            <a:r>
              <a:rPr lang="en-GB" dirty="0" smtClean="0"/>
              <a:t>has </a:t>
            </a:r>
            <a:r>
              <a:rPr lang="en-GB" dirty="0"/>
              <a:t>been </a:t>
            </a:r>
            <a:r>
              <a:rPr lang="en-GB" dirty="0" smtClean="0"/>
              <a:t>stated clearly </a:t>
            </a:r>
            <a:r>
              <a:rPr lang="en-GB" dirty="0"/>
              <a:t>and precisely 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b="1" dirty="0" smtClean="0"/>
              <a:t>tacit</a:t>
            </a:r>
            <a:r>
              <a:rPr lang="en-GB" dirty="0" smtClean="0"/>
              <a:t> agreement is an agreement that is understood </a:t>
            </a:r>
            <a:r>
              <a:rPr lang="en-GB" dirty="0"/>
              <a:t>or implied without being </a:t>
            </a:r>
            <a:r>
              <a:rPr lang="en-GB" dirty="0" smtClean="0"/>
              <a:t>clearly and precisely stated</a:t>
            </a:r>
          </a:p>
          <a:p>
            <a:r>
              <a:rPr lang="en-GB" dirty="0" smtClean="0"/>
              <a:t>tacit agreements may be just as compelling as explicit agreements</a:t>
            </a:r>
          </a:p>
          <a:p>
            <a:r>
              <a:rPr lang="en-GB" dirty="0" smtClean="0"/>
              <a:t>for example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714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591</Words>
  <Application>Microsoft Office PowerPoint</Application>
  <PresentationFormat>On-screen Show (4:3)</PresentationFormat>
  <Paragraphs>71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Ethics Theory  and  Business Practice</vt:lpstr>
      <vt:lpstr>aims</vt:lpstr>
      <vt:lpstr>social contract theory</vt:lpstr>
      <vt:lpstr>classical social contract theory</vt:lpstr>
      <vt:lpstr>1. why do we move from the state of nature to society?</vt:lpstr>
      <vt:lpstr>2. what do we sacrifice in so doing?</vt:lpstr>
      <vt:lpstr>three features of social contract theory</vt:lpstr>
      <vt:lpstr>1. voluntarism </vt:lpstr>
      <vt:lpstr>2. tacit agreements</vt:lpstr>
      <vt:lpstr>theory in practice</vt:lpstr>
      <vt:lpstr>3. hypothetical constructions</vt:lpstr>
      <vt:lpstr>in a business context</vt:lpstr>
      <vt:lpstr>social contract theory and the relationship between business and society</vt:lpstr>
      <vt:lpstr>theory in practice</vt:lpstr>
      <vt:lpstr>key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User</dc:creator>
  <cp:lastModifiedBy>scooke</cp:lastModifiedBy>
  <cp:revision>43</cp:revision>
  <dcterms:created xsi:type="dcterms:W3CDTF">2014-04-08T09:24:31Z</dcterms:created>
  <dcterms:modified xsi:type="dcterms:W3CDTF">2014-12-11T15:13:59Z</dcterms:modified>
</cp:coreProperties>
</file>