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4" r:id="rId4"/>
    <p:sldId id="275" r:id="rId5"/>
    <p:sldId id="276" r:id="rId6"/>
    <p:sldId id="278" r:id="rId7"/>
    <p:sldId id="284" r:id="rId8"/>
    <p:sldId id="279" r:id="rId9"/>
    <p:sldId id="280" r:id="rId10"/>
    <p:sldId id="281" r:id="rId11"/>
    <p:sldId id="285" r:id="rId12"/>
    <p:sldId id="282" r:id="rId13"/>
    <p:sldId id="283" r:id="rId14"/>
    <p:sldId id="269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581" autoAdjust="0"/>
  </p:normalViewPr>
  <p:slideViewPr>
    <p:cSldViewPr>
      <p:cViewPr>
        <p:scale>
          <a:sx n="61" d="100"/>
          <a:sy n="61" d="100"/>
        </p:scale>
        <p:origin x="-2334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19E7A-00F2-48AD-AF9A-D6C952CB6DEB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4C6FF-3AE9-487F-97C7-D9C076F33F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7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1614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group activity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1491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1942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</a:t>
            </a:r>
            <a:r>
              <a:rPr lang="en-GB" b="1" dirty="0" smtClean="0"/>
              <a:t>Theory in Practice: Management Buy Outs: Changing the Purpose of Business?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3374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18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843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79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90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group work: ask groups to define purpose of business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138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775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group activity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149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illustrate with reference to non-business activities such as a sport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854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class activity to identify business’ broader purpose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see </a:t>
            </a:r>
            <a:r>
              <a:rPr lang="en-GB" b="1" dirty="0" smtClean="0"/>
              <a:t>Video Activity 5.3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41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04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8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44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56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71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869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21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2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756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021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00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11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6ncsJGxkZdQ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Ethics Theory </a:t>
            </a:r>
            <a:br>
              <a:rPr lang="en-GB" dirty="0" smtClean="0"/>
            </a:br>
            <a:r>
              <a:rPr lang="en-GB" dirty="0" smtClean="0"/>
              <a:t>and</a:t>
            </a:r>
            <a:br>
              <a:rPr lang="en-GB" dirty="0" smtClean="0"/>
            </a:br>
            <a:r>
              <a:rPr lang="en-GB" dirty="0" smtClean="0"/>
              <a:t> Business Practice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5.2 Virtue Theory – Part Two</a:t>
            </a:r>
          </a:p>
          <a:p>
            <a:r>
              <a:rPr lang="en-GB" dirty="0" smtClean="0"/>
              <a:t>Defining Virtue in Relation to Purpose</a:t>
            </a:r>
          </a:p>
        </p:txBody>
      </p:sp>
    </p:spTree>
    <p:extLst>
      <p:ext uri="{BB962C8B-B14F-4D97-AF65-F5344CB8AC3E}">
        <p14:creationId xmlns:p14="http://schemas.microsoft.com/office/powerpoint/2010/main" val="131649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broader role does business </a:t>
            </a:r>
            <a:r>
              <a:rPr lang="en-GB" dirty="0" smtClean="0"/>
              <a:t>play?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some examples</a:t>
            </a:r>
          </a:p>
          <a:p>
            <a:r>
              <a:rPr lang="en-GB" dirty="0" smtClean="0"/>
              <a:t>business creates shareholder wealth</a:t>
            </a:r>
          </a:p>
          <a:p>
            <a:r>
              <a:rPr lang="en-GB" dirty="0"/>
              <a:t>business provides </a:t>
            </a:r>
            <a:r>
              <a:rPr lang="en-GB" dirty="0" smtClean="0"/>
              <a:t>opportunities </a:t>
            </a:r>
            <a:r>
              <a:rPr lang="en-GB" dirty="0"/>
              <a:t>for people to earn a living, to </a:t>
            </a:r>
            <a:r>
              <a:rPr lang="en-GB" dirty="0" smtClean="0"/>
              <a:t>develop interpersonal </a:t>
            </a:r>
            <a:r>
              <a:rPr lang="en-GB" dirty="0"/>
              <a:t>relationships, to acquire </a:t>
            </a:r>
            <a:r>
              <a:rPr lang="en-GB" dirty="0" smtClean="0"/>
              <a:t>skills </a:t>
            </a:r>
            <a:r>
              <a:rPr lang="en-GB" dirty="0"/>
              <a:t>and capabilities, to </a:t>
            </a:r>
            <a:r>
              <a:rPr lang="en-GB" dirty="0" smtClean="0"/>
              <a:t>progress their </a:t>
            </a:r>
            <a:r>
              <a:rPr lang="en-GB" dirty="0"/>
              <a:t>careers, and to participate in </a:t>
            </a:r>
            <a:r>
              <a:rPr lang="en-GB" dirty="0" smtClean="0"/>
              <a:t>a </a:t>
            </a:r>
            <a:r>
              <a:rPr lang="en-GB" dirty="0"/>
              <a:t>worthwhile, </a:t>
            </a:r>
            <a:r>
              <a:rPr lang="en-GB" dirty="0" smtClean="0"/>
              <a:t>shared endeavour </a:t>
            </a:r>
          </a:p>
          <a:p>
            <a:r>
              <a:rPr lang="en-GB" dirty="0"/>
              <a:t>business sustains communities by providing forums within which people can interact and by supporting </a:t>
            </a:r>
            <a:r>
              <a:rPr lang="en-GB" dirty="0" smtClean="0"/>
              <a:t>economic </a:t>
            </a:r>
            <a:r>
              <a:rPr lang="en-GB" dirty="0"/>
              <a:t>infrastructures via the payments it makes to suppliers, employees, and </a:t>
            </a:r>
            <a:r>
              <a:rPr lang="en-GB" dirty="0" smtClean="0"/>
              <a:t>shareholders </a:t>
            </a:r>
          </a:p>
          <a:p>
            <a:r>
              <a:rPr lang="en-GB" dirty="0"/>
              <a:t>business supports </a:t>
            </a:r>
            <a:r>
              <a:rPr lang="en-GB" dirty="0" smtClean="0"/>
              <a:t>the provision of public services via payment of taxes</a:t>
            </a:r>
          </a:p>
          <a:p>
            <a:pPr marL="0" indent="0" algn="r">
              <a:buNone/>
            </a:pPr>
            <a:r>
              <a:rPr lang="en-GB" dirty="0" smtClean="0">
                <a:hlinkClick r:id="rId3"/>
              </a:rPr>
              <a:t>www.youtube.com/watch?v=6ncsJGxkZdQ</a:t>
            </a:r>
            <a:endParaRPr lang="en-GB" dirty="0" smtClean="0"/>
          </a:p>
          <a:p>
            <a:pPr marL="0" indent="0" algn="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633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3. identifying </a:t>
            </a:r>
            <a:r>
              <a:rPr lang="en-GB" dirty="0" smtClean="0"/>
              <a:t>business virtues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what </a:t>
            </a:r>
            <a:r>
              <a:rPr lang="en-GB" dirty="0" smtClean="0"/>
              <a:t>additional virtues </a:t>
            </a:r>
            <a:r>
              <a:rPr lang="en-GB" dirty="0"/>
              <a:t>might be associated with </a:t>
            </a:r>
            <a:r>
              <a:rPr lang="en-GB" dirty="0" smtClean="0"/>
              <a:t>consideration of business purpose in relation to the broader role it plays in society?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5819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community that business serves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according to Sternberg’s definition of purpose, business serves the community of its stakeholders</a:t>
            </a:r>
          </a:p>
          <a:p>
            <a:r>
              <a:rPr lang="en-GB" dirty="0" smtClean="0"/>
              <a:t>according to Solomon’s understanding of purpose, business plays an active role within a mutually supportive community that includes all its stakeholders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78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theory in practice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management buy outs: changing the purpose of business?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853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we can think about what it is for a business to flourish by reflecting on its purpose</a:t>
            </a:r>
          </a:p>
          <a:p>
            <a:r>
              <a:rPr lang="en-GB" dirty="0" smtClean="0"/>
              <a:t>to gain a comprehensive understanding of business purpose, we need to consider the broader role that business plays in society, rather than just thinking about the way it happens to be structured</a:t>
            </a:r>
          </a:p>
          <a:p>
            <a:r>
              <a:rPr lang="en-GB" dirty="0" smtClean="0"/>
              <a:t>this involves reflecting on a company’s mutually supportive role in relation to </a:t>
            </a:r>
            <a:r>
              <a:rPr lang="en-GB" dirty="0"/>
              <a:t>its </a:t>
            </a:r>
            <a:r>
              <a:rPr lang="en-GB" dirty="0" smtClean="0"/>
              <a:t>community of stakeholders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5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dirty="0"/>
              <a:t>Solomon, R.C. (1992) </a:t>
            </a:r>
            <a:r>
              <a:rPr lang="en-GB" i="1" dirty="0"/>
              <a:t>Ethics and Excellence: Cooperation and Integrity in Business</a:t>
            </a:r>
            <a:r>
              <a:rPr lang="en-GB" dirty="0"/>
              <a:t>. Oxford: Oxford University Press.</a:t>
            </a:r>
          </a:p>
          <a:p>
            <a:pPr marL="0" lvl="0" indent="0">
              <a:buNone/>
            </a:pPr>
            <a:r>
              <a:rPr lang="en-GB" dirty="0"/>
              <a:t>Sternberg, E. (2000) </a:t>
            </a:r>
            <a:r>
              <a:rPr lang="en-GB" i="1" dirty="0"/>
              <a:t>Just Business: Business Ethics in Action</a:t>
            </a:r>
            <a:r>
              <a:rPr lang="en-GB" dirty="0"/>
              <a:t>, </a:t>
            </a:r>
            <a:r>
              <a:rPr lang="en-GB" dirty="0" smtClean="0"/>
              <a:t>(2nd </a:t>
            </a:r>
            <a:r>
              <a:rPr lang="en-GB" dirty="0" err="1" smtClean="0"/>
              <a:t>edn</a:t>
            </a:r>
            <a:r>
              <a:rPr lang="en-GB" dirty="0" smtClean="0"/>
              <a:t>). </a:t>
            </a:r>
            <a:r>
              <a:rPr lang="en-GB" dirty="0"/>
              <a:t>Oxford</a:t>
            </a:r>
            <a:r>
              <a:rPr lang="en-GB"/>
              <a:t>: </a:t>
            </a:r>
            <a:r>
              <a:rPr lang="en-GB" smtClean="0"/>
              <a:t>Oxford </a:t>
            </a:r>
            <a:r>
              <a:rPr lang="en-GB" dirty="0"/>
              <a:t>University Press.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982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to </a:t>
            </a:r>
            <a:r>
              <a:rPr lang="en-GB" dirty="0"/>
              <a:t>explain how virtue can be linked to </a:t>
            </a:r>
            <a:r>
              <a:rPr lang="en-GB" dirty="0" smtClean="0"/>
              <a:t>purpose</a:t>
            </a:r>
            <a:endParaRPr lang="en-GB" dirty="0"/>
          </a:p>
          <a:p>
            <a:pPr lvl="0"/>
            <a:r>
              <a:rPr lang="en-GB" dirty="0" smtClean="0"/>
              <a:t>to explore </a:t>
            </a:r>
            <a:r>
              <a:rPr lang="en-GB" dirty="0"/>
              <a:t>some conceptions of business purpose and some associated </a:t>
            </a:r>
            <a:r>
              <a:rPr lang="en-GB" dirty="0" smtClean="0"/>
              <a:t>virtues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13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purpose, flourishing, and virtue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Aristotle: to flourish is to fulfil one’s </a:t>
            </a:r>
            <a:r>
              <a:rPr lang="en-GB" dirty="0" smtClean="0"/>
              <a:t>purpose </a:t>
            </a:r>
            <a:r>
              <a:rPr lang="en-GB" dirty="0"/>
              <a:t>as a human </a:t>
            </a:r>
            <a:r>
              <a:rPr lang="en-GB" dirty="0" smtClean="0"/>
              <a:t>being</a:t>
            </a:r>
          </a:p>
          <a:p>
            <a:r>
              <a:rPr lang="en-GB" dirty="0"/>
              <a:t>since virtues are qualities that enable humans to flourish, they are also those qualities that help us to achieve our </a:t>
            </a:r>
            <a:r>
              <a:rPr lang="en-GB" dirty="0" smtClean="0"/>
              <a:t>purpose</a:t>
            </a:r>
          </a:p>
          <a:p>
            <a:r>
              <a:rPr lang="en-GB" dirty="0" smtClean="0"/>
              <a:t>so if we can identify purpose we can get a clearer understanding of what virtue consists of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6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applying Aristotle’s approach to the identification of business virtue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flourishing business is one which achieves its purpose  </a:t>
            </a:r>
          </a:p>
          <a:p>
            <a:r>
              <a:rPr lang="en-GB" dirty="0" smtClean="0"/>
              <a:t>since </a:t>
            </a:r>
            <a:r>
              <a:rPr lang="en-GB" dirty="0"/>
              <a:t>virtues are qualities that enable </a:t>
            </a:r>
            <a:r>
              <a:rPr lang="en-GB" dirty="0" smtClean="0"/>
              <a:t>business to </a:t>
            </a:r>
            <a:r>
              <a:rPr lang="en-GB" dirty="0"/>
              <a:t>flourish, they are also those qualities that help </a:t>
            </a:r>
            <a:r>
              <a:rPr lang="en-GB" dirty="0" smtClean="0"/>
              <a:t>it to </a:t>
            </a:r>
            <a:r>
              <a:rPr lang="en-GB" dirty="0"/>
              <a:t>achieve </a:t>
            </a:r>
            <a:r>
              <a:rPr lang="en-GB" dirty="0" smtClean="0"/>
              <a:t>its purpose</a:t>
            </a:r>
            <a:endParaRPr lang="en-GB" dirty="0"/>
          </a:p>
          <a:p>
            <a:r>
              <a:rPr lang="en-GB" dirty="0"/>
              <a:t>so if we can identify </a:t>
            </a:r>
            <a:r>
              <a:rPr lang="en-GB" dirty="0" smtClean="0"/>
              <a:t>business’ purpose </a:t>
            </a:r>
            <a:r>
              <a:rPr lang="en-GB" dirty="0"/>
              <a:t>we can get a clearer understanding of what </a:t>
            </a:r>
            <a:r>
              <a:rPr lang="en-GB" dirty="0" smtClean="0"/>
              <a:t>business virtue </a:t>
            </a:r>
            <a:r>
              <a:rPr lang="en-GB" dirty="0"/>
              <a:t>consists of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54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purpose of business?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36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1. business purpose and maximizing shareholder value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en-GB" dirty="0" smtClean="0"/>
              <a:t>‘</a:t>
            </a:r>
            <a:r>
              <a:rPr lang="en-GB" i="1" dirty="0" smtClean="0"/>
              <a:t>the defining purpose of business is maximising </a:t>
            </a:r>
            <a:r>
              <a:rPr lang="en-GB" i="1" dirty="0"/>
              <a:t>owner value over the long term by selling goods or services</a:t>
            </a:r>
            <a:r>
              <a:rPr lang="en-GB" dirty="0"/>
              <a:t>’ (Sternberg, 2000: 32)</a:t>
            </a:r>
          </a:p>
          <a:p>
            <a:r>
              <a:rPr lang="en-GB" dirty="0" smtClean="0"/>
              <a:t>note the difference between maximizing owner value in the </a:t>
            </a:r>
            <a:r>
              <a:rPr lang="en-GB" i="1" dirty="0" smtClean="0"/>
              <a:t>long term </a:t>
            </a:r>
            <a:r>
              <a:rPr lang="en-GB" dirty="0" smtClean="0"/>
              <a:t>and maximizing owner value in the </a:t>
            </a:r>
            <a:r>
              <a:rPr lang="en-GB" i="1" dirty="0" smtClean="0"/>
              <a:t>short term</a:t>
            </a:r>
          </a:p>
        </p:txBody>
      </p:sp>
    </p:spTree>
    <p:extLst>
      <p:ext uri="{BB962C8B-B14F-4D97-AF65-F5344CB8AC3E}">
        <p14:creationId xmlns:p14="http://schemas.microsoft.com/office/powerpoint/2010/main" val="425023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identifying business virtues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what virtues might be associated with the long-term maximization of owner value?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7281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2. distinguishing purpose from goals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</a:t>
            </a:r>
            <a:r>
              <a:rPr lang="en-GB" b="1" dirty="0" smtClean="0"/>
              <a:t> goals </a:t>
            </a:r>
            <a:r>
              <a:rPr lang="en-GB" dirty="0"/>
              <a:t>of an activity relate to the way that activity happens to be </a:t>
            </a:r>
            <a:r>
              <a:rPr lang="en-GB" dirty="0" smtClean="0"/>
              <a:t>structured</a:t>
            </a:r>
            <a:endParaRPr lang="en-GB" dirty="0"/>
          </a:p>
          <a:p>
            <a:r>
              <a:rPr lang="en-GB" dirty="0"/>
              <a:t>in order to identify the</a:t>
            </a:r>
            <a:r>
              <a:rPr lang="en-GB" b="1" dirty="0"/>
              <a:t> purpose </a:t>
            </a:r>
            <a:r>
              <a:rPr lang="en-GB" dirty="0"/>
              <a:t>of </a:t>
            </a:r>
            <a:r>
              <a:rPr lang="en-GB" dirty="0" smtClean="0"/>
              <a:t>an activity </a:t>
            </a:r>
            <a:r>
              <a:rPr lang="en-GB" dirty="0"/>
              <a:t>we have to </a:t>
            </a:r>
            <a:r>
              <a:rPr lang="en-GB" dirty="0" smtClean="0"/>
              <a:t>consider the broader role </a:t>
            </a:r>
            <a:r>
              <a:rPr lang="en-GB" dirty="0"/>
              <a:t>that it plays in </a:t>
            </a:r>
            <a:r>
              <a:rPr lang="en-GB" dirty="0" smtClean="0"/>
              <a:t>society </a:t>
            </a:r>
          </a:p>
          <a:p>
            <a:pPr marL="0" indent="0" algn="r">
              <a:buNone/>
            </a:pPr>
            <a:r>
              <a:rPr lang="en-GB" dirty="0"/>
              <a:t>(Solomon, 1992) </a:t>
            </a:r>
          </a:p>
        </p:txBody>
      </p:sp>
    </p:spTree>
    <p:extLst>
      <p:ext uri="{BB962C8B-B14F-4D97-AF65-F5344CB8AC3E}">
        <p14:creationId xmlns:p14="http://schemas.microsoft.com/office/powerpoint/2010/main" val="211551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business goals </a:t>
            </a:r>
            <a:r>
              <a:rPr lang="en-GB" dirty="0"/>
              <a:t>and business purpose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business goals</a:t>
            </a:r>
            <a:r>
              <a:rPr lang="en-GB" dirty="0" smtClean="0"/>
              <a:t> relate to the way that business happens to be structured</a:t>
            </a:r>
          </a:p>
          <a:p>
            <a:r>
              <a:rPr lang="en-GB" b="1" dirty="0" smtClean="0"/>
              <a:t>business purpose</a:t>
            </a:r>
            <a:r>
              <a:rPr lang="en-GB" dirty="0" smtClean="0"/>
              <a:t> can only be identified by considering the broader role that business plays in society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4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661</Words>
  <Application>Microsoft Office PowerPoint</Application>
  <PresentationFormat>On-screen Show (4:3)</PresentationFormat>
  <Paragraphs>69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Ethics Theory  and  Business Practice</vt:lpstr>
      <vt:lpstr>aims</vt:lpstr>
      <vt:lpstr>purpose, flourishing, and virtue</vt:lpstr>
      <vt:lpstr>applying Aristotle’s approach to the identification of business virtue</vt:lpstr>
      <vt:lpstr>what is the purpose of business?</vt:lpstr>
      <vt:lpstr>1. business purpose and maximizing shareholder value</vt:lpstr>
      <vt:lpstr>identifying business virtues</vt:lpstr>
      <vt:lpstr>2. distinguishing purpose from goals</vt:lpstr>
      <vt:lpstr>business goals and business purpose</vt:lpstr>
      <vt:lpstr>what broader role does business play?</vt:lpstr>
      <vt:lpstr>3. identifying business virtues</vt:lpstr>
      <vt:lpstr>the community that business serves</vt:lpstr>
      <vt:lpstr>theory in practice </vt:lpstr>
      <vt:lpstr>key points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User</dc:creator>
  <cp:lastModifiedBy>scooke</cp:lastModifiedBy>
  <cp:revision>45</cp:revision>
  <dcterms:created xsi:type="dcterms:W3CDTF">2014-04-08T09:24:31Z</dcterms:created>
  <dcterms:modified xsi:type="dcterms:W3CDTF">2014-12-11T09:32:28Z</dcterms:modified>
</cp:coreProperties>
</file>