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3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4C5F0-0AF1-40AE-841F-5FB9CE5F2EDA}" type="datetimeFigureOut">
              <a:rPr lang="en-GB" smtClean="0"/>
              <a:t>08/03/2016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F9154-2A91-4F4F-ADEC-9851C8279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398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4C5F0-0AF1-40AE-841F-5FB9CE5F2EDA}" type="datetimeFigureOut">
              <a:rPr lang="en-GB" smtClean="0"/>
              <a:t>08/03/2016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F9154-2A91-4F4F-ADEC-9851C8279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781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4C5F0-0AF1-40AE-841F-5FB9CE5F2EDA}" type="datetimeFigureOut">
              <a:rPr lang="en-GB" smtClean="0"/>
              <a:t>08/03/2016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F9154-2A91-4F4F-ADEC-9851C8279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3086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4C5F0-0AF1-40AE-841F-5FB9CE5F2EDA}" type="datetimeFigureOut">
              <a:rPr lang="en-GB" smtClean="0"/>
              <a:t>08/03/2016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F9154-2A91-4F4F-ADEC-9851C8279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1175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4C5F0-0AF1-40AE-841F-5FB9CE5F2EDA}" type="datetimeFigureOut">
              <a:rPr lang="en-GB" smtClean="0"/>
              <a:t>08/03/2016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F9154-2A91-4F4F-ADEC-9851C8279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147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4C5F0-0AF1-40AE-841F-5FB9CE5F2EDA}" type="datetimeFigureOut">
              <a:rPr lang="en-GB" smtClean="0"/>
              <a:t>08/03/2016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F9154-2A91-4F4F-ADEC-9851C8279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3529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4C5F0-0AF1-40AE-841F-5FB9CE5F2EDA}" type="datetimeFigureOut">
              <a:rPr lang="en-GB" smtClean="0"/>
              <a:t>08/03/2016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F9154-2A91-4F4F-ADEC-9851C8279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9944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4C5F0-0AF1-40AE-841F-5FB9CE5F2EDA}" type="datetimeFigureOut">
              <a:rPr lang="en-GB" smtClean="0"/>
              <a:t>08/03/2016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F9154-2A91-4F4F-ADEC-9851C8279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2271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4C5F0-0AF1-40AE-841F-5FB9CE5F2EDA}" type="datetimeFigureOut">
              <a:rPr lang="en-GB" smtClean="0"/>
              <a:t>08/03/2016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F9154-2A91-4F4F-ADEC-9851C8279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666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4C5F0-0AF1-40AE-841F-5FB9CE5F2EDA}" type="datetimeFigureOut">
              <a:rPr lang="en-GB" smtClean="0"/>
              <a:t>08/03/2016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F9154-2A91-4F4F-ADEC-9851C8279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5118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4C5F0-0AF1-40AE-841F-5FB9CE5F2EDA}" type="datetimeFigureOut">
              <a:rPr lang="en-GB" smtClean="0"/>
              <a:t>08/03/2016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F9154-2A91-4F4F-ADEC-9851C8279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1442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4C5F0-0AF1-40AE-841F-5FB9CE5F2EDA}" type="datetimeFigureOut">
              <a:rPr lang="en-GB" smtClean="0"/>
              <a:t>08/03/2016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6F9154-2A91-4F4F-ADEC-9851C82791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7214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48680"/>
            <a:ext cx="8350006" cy="5544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69788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76672"/>
            <a:ext cx="8374722" cy="5832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31516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4664"/>
            <a:ext cx="8136904" cy="5831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48118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2"/>
            <a:ext cx="7848872" cy="6184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7219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84784"/>
            <a:ext cx="8433211" cy="3856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4576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339715" y="-755538"/>
            <a:ext cx="6336704" cy="8225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2208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92695"/>
            <a:ext cx="7776864" cy="5618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2713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745083"/>
            <a:ext cx="7776864" cy="5472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6049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4664"/>
            <a:ext cx="8327249" cy="5688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0848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589" y="980728"/>
            <a:ext cx="7915861" cy="4896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0523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76672"/>
            <a:ext cx="6132156" cy="590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4413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620688"/>
            <a:ext cx="7726104" cy="5544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4176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On-screen Show (4:3)</PresentationFormat>
  <Paragraphs>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Sage Publications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Bibi, Sahina</dc:creator>
  <cp:lastModifiedBy>Bibi, Sahina</cp:lastModifiedBy>
  <cp:revision>1</cp:revision>
  <dcterms:created xsi:type="dcterms:W3CDTF">2016-03-08T10:56:09Z</dcterms:created>
  <dcterms:modified xsi:type="dcterms:W3CDTF">2016-03-08T11:02:29Z</dcterms:modified>
</cp:coreProperties>
</file>