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9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8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9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30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85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0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36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E875-E1EF-4977-8557-0C9E0A1DA10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47A32-1BD2-4628-B756-00A4E768C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3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70" y="692696"/>
            <a:ext cx="847011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147468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11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7776864" cy="570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39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62513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82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9" y="1268760"/>
            <a:ext cx="876386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1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992888" cy="592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55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7467"/>
            <a:ext cx="7200800" cy="60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49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390"/>
            <a:ext cx="863008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20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Bibi, Sahina</dc:creator>
  <cp:lastModifiedBy>Bibi, Sahina</cp:lastModifiedBy>
  <cp:revision>1</cp:revision>
  <dcterms:created xsi:type="dcterms:W3CDTF">2016-03-08T11:09:27Z</dcterms:created>
  <dcterms:modified xsi:type="dcterms:W3CDTF">2016-03-08T11:15:32Z</dcterms:modified>
</cp:coreProperties>
</file>