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5FF-1D9F-4A1F-9064-9AABA896A90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7264-057E-45AC-9E7B-9978F9D99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0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5FF-1D9F-4A1F-9064-9AABA896A90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7264-057E-45AC-9E7B-9978F9D99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7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5FF-1D9F-4A1F-9064-9AABA896A90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7264-057E-45AC-9E7B-9978F9D99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0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5FF-1D9F-4A1F-9064-9AABA896A90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7264-057E-45AC-9E7B-9978F9D99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86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5FF-1D9F-4A1F-9064-9AABA896A90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7264-057E-45AC-9E7B-9978F9D99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0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5FF-1D9F-4A1F-9064-9AABA896A90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7264-057E-45AC-9E7B-9978F9D99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38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5FF-1D9F-4A1F-9064-9AABA896A90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7264-057E-45AC-9E7B-9978F9D99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0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5FF-1D9F-4A1F-9064-9AABA896A90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7264-057E-45AC-9E7B-9978F9D99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8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5FF-1D9F-4A1F-9064-9AABA896A90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7264-057E-45AC-9E7B-9978F9D99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7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5FF-1D9F-4A1F-9064-9AABA896A90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7264-057E-45AC-9E7B-9978F9D99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37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5FF-1D9F-4A1F-9064-9AABA896A90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7264-057E-45AC-9E7B-9978F9D99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66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A5FF-1D9F-4A1F-9064-9AABA896A901}" type="datetimeFigureOut">
              <a:rPr lang="en-GB" smtClean="0"/>
              <a:t>06/10/2015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7264-057E-45AC-9E7B-9978F9D99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8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544083" cy="560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4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02" y="836712"/>
            <a:ext cx="6731520" cy="5016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475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Sage Publications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Lupton, Robin</dc:creator>
  <cp:lastModifiedBy>Lupton, Robin</cp:lastModifiedBy>
  <cp:revision>1</cp:revision>
  <dcterms:created xsi:type="dcterms:W3CDTF">2015-10-06T10:32:37Z</dcterms:created>
  <dcterms:modified xsi:type="dcterms:W3CDTF">2015-10-06T10:36:10Z</dcterms:modified>
</cp:coreProperties>
</file>