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8" r:id="rId10"/>
    <p:sldId id="269" r:id="rId11"/>
    <p:sldId id="264" r:id="rId12"/>
    <p:sldId id="265" r:id="rId13"/>
    <p:sldId id="266" r:id="rId14"/>
    <p:sldId id="267" r:id="rId15"/>
    <p:sldId id="271" r:id="rId16"/>
    <p:sldId id="270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DB26-C9B9-44DE-9537-AB1D777F1201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E9B7-9002-4564-8CB5-28E38FE0A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30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DB26-C9B9-44DE-9537-AB1D777F1201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E9B7-9002-4564-8CB5-28E38FE0A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92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DB26-C9B9-44DE-9537-AB1D777F1201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E9B7-9002-4564-8CB5-28E38FE0A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79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DB26-C9B9-44DE-9537-AB1D777F1201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E9B7-9002-4564-8CB5-28E38FE0A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8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DB26-C9B9-44DE-9537-AB1D777F1201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E9B7-9002-4564-8CB5-28E38FE0A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93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DB26-C9B9-44DE-9537-AB1D777F1201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E9B7-9002-4564-8CB5-28E38FE0A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4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DB26-C9B9-44DE-9537-AB1D777F1201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E9B7-9002-4564-8CB5-28E38FE0A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71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DB26-C9B9-44DE-9537-AB1D777F1201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E9B7-9002-4564-8CB5-28E38FE0A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97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DB26-C9B9-44DE-9537-AB1D777F1201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E9B7-9002-4564-8CB5-28E38FE0A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1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DB26-C9B9-44DE-9537-AB1D777F1201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E9B7-9002-4564-8CB5-28E38FE0A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95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DB26-C9B9-44DE-9537-AB1D777F1201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E9B7-9002-4564-8CB5-28E38FE0A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64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7DB26-C9B9-44DE-9537-AB1D777F1201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E9B7-9002-4564-8CB5-28E38FE0A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79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507412" cy="455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764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685800"/>
            <a:ext cx="5562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938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138238"/>
            <a:ext cx="54102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32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601015" cy="40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768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238125"/>
            <a:ext cx="3895725" cy="63817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340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562550" cy="549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336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08" y="980728"/>
            <a:ext cx="644021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762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156523" cy="448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434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722941" cy="433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58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469707" cy="483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511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666750"/>
            <a:ext cx="802957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88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023938"/>
            <a:ext cx="85820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288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90513"/>
            <a:ext cx="7591425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192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833438"/>
            <a:ext cx="77533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18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0"/>
            <a:ext cx="8782050" cy="774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28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0"/>
            <a:ext cx="8772525" cy="783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90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480720" cy="684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28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14300"/>
            <a:ext cx="47148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21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604838"/>
            <a:ext cx="58293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05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0"/>
            <a:ext cx="5800725" cy="86010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67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592067" cy="425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996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Sage Publications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Lupton, Robin</dc:creator>
  <cp:lastModifiedBy>Lupton, Robin</cp:lastModifiedBy>
  <cp:revision>2</cp:revision>
  <dcterms:created xsi:type="dcterms:W3CDTF">2015-10-06T11:39:50Z</dcterms:created>
  <dcterms:modified xsi:type="dcterms:W3CDTF">2015-10-06T12:22:13Z</dcterms:modified>
</cp:coreProperties>
</file>