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</a:t>
            </a:r>
            <a:r>
              <a:rPr lang="en-US" dirty="0" smtClean="0"/>
              <a:t>Master </a:t>
            </a: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Audience First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is the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news media is more fragmented than ever, even within the same channels, and consumers are bombarded by more information from those different channels on a constant basis.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News consumption is every bit as robust as ever.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Too often, we focus on where audience has been in the past rather than where they are now or where they’re headed.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Overcoming Fear of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Traditional journalists fear their own futures.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 today’s media climate, journalists have access to technologies, sources and platforms that did not exist 10 years ago.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future of journalism lies in engaging the audience and remaining relevant and necessary. 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360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Moving current content to new platforms is not the answer, but rather we must realize each platform is its own extension of the brand.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New competitors are redefining the traditional journalism model with “brand journalism” </a:t>
            </a:r>
            <a:r>
              <a:rPr lang="en-US" dirty="0" smtClean="0">
                <a:sym typeface="Wingdings"/>
              </a:rPr>
              <a:t> creating content of value to potential audiences. </a:t>
            </a:r>
          </a:p>
          <a:p>
            <a:pPr marL="342900" indent="-342900">
              <a:buFont typeface="Arial"/>
              <a:buChar char="•"/>
            </a:pPr>
            <a:endParaRPr lang="en-US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Utilizing the 4 C’s Strategy (Customer, Change, Choice &amp; Control), we realize the audience has more options than ever before.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1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Putting audience first is based on a concept that begins and ends with the letter “C”.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Customer – the audience today may be platform agnostic, but each platform must be necessary, sufficient and relevant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Change – change is the only constant in media today, companies must be ready to continually adapt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Choice – the audience has more options than ever, and news organizations must work harder to be the preferred choice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Control – sharing power and control with the audience is now a necessary part of running a successful news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22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C’s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Call Them Customers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Recognize Choice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Cede Control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Embrace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04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practice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Making the audience a crucial part of every facet of today’s journalistic environment.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Using the 4 C’s Strategy as our guideline: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Today’s audience has more control over media.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Journalists should use innovation to connect and engage with the audience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 today’s media world, audience first is non-negotiable, ratings and sales are directly influenced by the audience who in turn sets the agenda.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3637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Why write a book about putting audience first?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Two important reasons: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You should never lose respect for your audience. Without a mutual respect between audiences and those who serve them, journalism organizations can never regain the trust and credibility, or the profitability, they used to enjoy.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News organizations should never let outdated thinking destroy them. Today’s media managers must meet the needs of their ever-</a:t>
            </a:r>
            <a:r>
              <a:rPr lang="en-US" smtClean="0"/>
              <a:t>changing audience. 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931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42</TotalTime>
  <Words>471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Managing Today’s News Media: Audience First</vt:lpstr>
      <vt:lpstr>Audience is the message</vt:lpstr>
      <vt:lpstr>Overcoming Fear of the future</vt:lpstr>
      <vt:lpstr>New challenges </vt:lpstr>
      <vt:lpstr>The 4 C’s Strategy</vt:lpstr>
      <vt:lpstr>4 C’s In action</vt:lpstr>
      <vt:lpstr>Theory in practice 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UM Journalism</cp:lastModifiedBy>
  <cp:revision>7</cp:revision>
  <dcterms:created xsi:type="dcterms:W3CDTF">2015-06-03T12:56:32Z</dcterms:created>
  <dcterms:modified xsi:type="dcterms:W3CDTF">2015-06-24T14:24:32Z</dcterms:modified>
</cp:coreProperties>
</file>