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8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</a:t>
            </a:r>
            <a:r>
              <a:rPr lang="en-US" smtClean="0"/>
              <a:t>©2015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Managing Today’s News Media: Audience First.  ©2015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June 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June 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Managing Today’s News Media: Audience First.  ©2015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9781452292571.jp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380" y="5462562"/>
            <a:ext cx="886164" cy="1329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Managing Today’s News Media: </a:t>
            </a:r>
            <a:r>
              <a:rPr lang="en-US" dirty="0" smtClean="0">
                <a:solidFill>
                  <a:srgbClr val="FF0000"/>
                </a:solidFill>
              </a:rPr>
              <a:t>Audience First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 the Brand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97814522925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679" y="4527009"/>
            <a:ext cx="1509866" cy="226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4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BRAND?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 is a way of describing the unique features and benefits a product or service offers consumers.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 </a:t>
            </a:r>
            <a:r>
              <a:rPr lang="en-US" dirty="0"/>
              <a:t>is not advertising.  It is about the reality of the product or service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Consumers determine a company’s brand based on their experience with the product or service.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 matters because it identifies the unique value a news organization brings to the consumer.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3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brand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 the past, traditional news organizations such as newspapers and television controlled access to the consumer.  This gave power to those organizations.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rise of cable, web, mobile and other platforms has given the consumer unlimited choice.  Choice has moved power from organizations to the consumer.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day the consumer must choose which form of media to invest time in.  The consumer makes this decision based on perceived brand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7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C’s Strategy: 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Consumer choice means news is now a commodity with the same information available multiple places.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For a news organization to succeed, it’s brand must be seen by the consumer as uniquely valuable and important.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Traditional, powerful brands remain important, but many executives say to be successful they must be the consumer’s 1</a:t>
            </a:r>
            <a:r>
              <a:rPr lang="en-US" baseline="30000" dirty="0" smtClean="0"/>
              <a:t>st</a:t>
            </a:r>
            <a:r>
              <a:rPr lang="en-US" dirty="0" smtClean="0"/>
              <a:t> or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brand choice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76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Brand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 successful brand must deliver a uniquely valuable experience.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Cable news is a good example of brand experience.  Fox offers a conservative experience.  MSNBC offers a liberal experience.  The CNN experience is not well defined, therefore CNN is struggling to maintain a loyal audience.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Every aspect of a </a:t>
            </a:r>
            <a:r>
              <a:rPr lang="en-US" dirty="0" smtClean="0"/>
              <a:t>news </a:t>
            </a:r>
            <a:r>
              <a:rPr lang="en-US" dirty="0" smtClean="0"/>
              <a:t>organization, from big issues to small details, creates the brand experience.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62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Brands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rise of platforms has lowered the cost of entry, making possible the creation of targeted brands.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Unlike newspapers and television, targeted brands are not mass media.  As the name implies, they are specific products for specific audiences.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Because they are designed for specific audiences, targeted brands are directly accountable to their users, often as part of a two-way conversation.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2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Enabled by technology, two cultural tsunamis – consumer choice and consumer connectivity – have changed the media playing field.  Consumers are now the key decision makers, choosing media winners and losers.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Brands are important because they help consumers understand why a product or service is valuable.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Traditional media companies that provide “generic” news are under attack.  Conversely</a:t>
            </a:r>
            <a:r>
              <a:rPr lang="en-US" smtClean="0"/>
              <a:t>, targeted </a:t>
            </a:r>
            <a:r>
              <a:rPr lang="en-US" dirty="0" smtClean="0"/>
              <a:t>media with strong brands have unlimited opportunity for growth.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805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4403</TotalTime>
  <Words>454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Arial Black</vt:lpstr>
      <vt:lpstr>Essential</vt:lpstr>
      <vt:lpstr>Managing Today’s News Media: Audience First</vt:lpstr>
      <vt:lpstr>WHAT IS BRAND?</vt:lpstr>
      <vt:lpstr>Why is brand important?</vt:lpstr>
      <vt:lpstr>The 4 C’s Strategy:  Choice</vt:lpstr>
      <vt:lpstr>The Brand Experience</vt:lpstr>
      <vt:lpstr>Targeted Brands</vt:lpstr>
      <vt:lpstr>Summary</vt:lpstr>
    </vt:vector>
  </TitlesOfParts>
  <Company>University of Mississippi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Today’s News Media: Audience First</dc:title>
  <dc:creator>UM School of Journalism</dc:creator>
  <cp:lastModifiedBy>Price, Hank</cp:lastModifiedBy>
  <cp:revision>15</cp:revision>
  <dcterms:created xsi:type="dcterms:W3CDTF">2015-06-03T12:56:32Z</dcterms:created>
  <dcterms:modified xsi:type="dcterms:W3CDTF">2015-06-08T13:47:36Z</dcterms:modified>
</cp:coreProperties>
</file>