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4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newspapers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all about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End of 2007, newspaper readership took a big hit.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ublisher of daily newspapers in U.S. are trying to gear their revenue-generating strategies around technologies that exist today.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One of the most widely discussed adjustments is pay walls – a system of restricting content to users who have paid to subscribe. 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Combined with print subscriptions and single-copy sales, pay walls have helped reverse years of decline and rebalance the newspaper medium.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Connecting with  consumers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Newspaper Association of America base total of newspaper readership (both print and online) was about 164 million in March 2013.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Mobile newspaper audience is growing fast: up 58% from 2011. 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Billy Morris, CEO of Morris Communications, who owns 11 daily newspapers around the country, had this to say: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“We have a real calling as journalists to provide information to a variety of different people on a variety of different subjects and for a variety of different reasons and purposes.”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10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From the Pew Research Center’s Project for Excellence in Journalism, four dailies were analyzed: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Naples (Florida) Daily News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Santa Rosa, California’s Press Democrat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Salt Lake City’s Deseret News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Columbia, Tennessee’s Daily Herald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97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and Provocations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Per the four dailies researched, leaders devised particular strategies to abide by: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Manage the digital and legacy businesses separately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Keep developing niche editorial products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Decentralize decision-making power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Establish the digital agency as an independent business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Rebuild your editorial philosophy around what you do best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Don’t give up on print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News business is clearly, “What have you done for me lately?”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Continued success of the companies profiled depends on their leaders’ abilities to continue reinventing the business and the product.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44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Strategy: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Chinese define insanity as doing the same thing over and over and expecting different results.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Smart newspapers realize they are no longer in the business of simply delivering the news.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They have to be in the business of showing their customers WIIFM (“What’s in it for me?”)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Newspaper is an oxymoron; you can’t chase news on paper any longer.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Have to surrender news to electronic and digital devices.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Focus more on local; today’s newspaper must become a weekly on a daily basis.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386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Contingency Theory – first developed by researchers at Ohio State University in the 1950s.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Gareth Morgan lays out for main principles in </a:t>
            </a:r>
            <a:r>
              <a:rPr lang="en-US" i="1" dirty="0" smtClean="0"/>
              <a:t>Images of Organization</a:t>
            </a:r>
            <a:r>
              <a:rPr lang="en-US" dirty="0" smtClean="0"/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Organizations need careful management to satisfy and balance internal needs and adapt to external factors.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The appropriate form for the organization depends on the kind of task or environment.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Good managers must focus on achieving alignments and good fits.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Different types of organizations are needed in different types of environments. 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6637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In today’s digital world, the only constant is change.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Newspapers must innovate and charge for all content (print + digital).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Smaller newspapers must keep it local by providing hometown news, not available necessarily on the web.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Strategies being implemented today may not be long-term solutions.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But journalists and organizations cannot be afraid to try new models.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Newspapers that concentrate on </a:t>
            </a:r>
            <a:r>
              <a:rPr lang="en-US" dirty="0" err="1" smtClean="0"/>
              <a:t>hyperlocal</a:t>
            </a:r>
            <a:r>
              <a:rPr lang="en-US" dirty="0" smtClean="0"/>
              <a:t> content will continue to serve the purpose of connecting the audience with </a:t>
            </a:r>
            <a:r>
              <a:rPr lang="en-US" smtClean="0"/>
              <a:t>their community.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87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53</TotalTime>
  <Words>596</Words>
  <Application>Microsoft Macintosh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Managing Today’s News Media: Audience First</vt:lpstr>
      <vt:lpstr>Read all about it</vt:lpstr>
      <vt:lpstr>Connecting with  consumers </vt:lpstr>
      <vt:lpstr>Innovation needed</vt:lpstr>
      <vt:lpstr>Strategies and Provocations</vt:lpstr>
      <vt:lpstr>The 4 C’s Strategy: Control</vt:lpstr>
      <vt:lpstr>Theory in practice</vt:lpstr>
      <vt:lpstr>summary</vt:lpstr>
    </vt:vector>
  </TitlesOfParts>
  <Company>University of Mississippi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UM Journalism</cp:lastModifiedBy>
  <cp:revision>8</cp:revision>
  <dcterms:created xsi:type="dcterms:W3CDTF">2015-06-03T12:56:32Z</dcterms:created>
  <dcterms:modified xsi:type="dcterms:W3CDTF">2015-06-24T15:09:41Z</dcterms:modified>
</cp:coreProperties>
</file>