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6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</a:t>
            </a:r>
            <a:r>
              <a:rPr lang="en-US" smtClean="0"/>
              <a:t>©2015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©2015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Managing Today’s News Media: Audience First.  ©2015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978145229257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380" y="5462562"/>
            <a:ext cx="886164" cy="1329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Managing Today’s News Media: </a:t>
            </a:r>
            <a:r>
              <a:rPr lang="en-US" dirty="0" smtClean="0">
                <a:solidFill>
                  <a:srgbClr val="FF0000"/>
                </a:solidFill>
              </a:rPr>
              <a:t>Audience First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5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magazines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97814522925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679" y="4527009"/>
            <a:ext cx="1509866" cy="226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43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Ink on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The old ways of the magazine print world are dead, but print is very much alive.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Information can be found with a simple click of the mouse.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Magazines have to offer not just information, but an experience. </a:t>
            </a:r>
          </a:p>
          <a:p>
            <a:pPr marL="800100" lvl="1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Building audience relationships through niche content and new products.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If it’s not ink on paper, it cannot be a magazine.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9130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Newsweeklies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Newsweeklies – weekly magazines that report current events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Have long been the standard bearers in magazine journalism.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Were thought to be the first magazine category to die out.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Rick Stengel, former TIME editor, says newsweeklies can survive, but have to rethink print: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“Paper product will never go away. I think it simply becomes a more premium, more lux, and even more desirable product.”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“I think everything we do revolves around the brand’s center, and one of the spokes of the wheel is the print product.”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098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revenue streams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The new reality has forced a change in strategy from counting customers to looking for customers who count.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Industry leaders are coming up with new moneymaking ideas or expanding on traditional approaches: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High-priced </a:t>
            </a:r>
            <a:r>
              <a:rPr lang="en-US" dirty="0" err="1" smtClean="0"/>
              <a:t>bookazines</a:t>
            </a:r>
            <a:r>
              <a:rPr lang="en-US" dirty="0" smtClean="0"/>
              <a:t> – print publications that combine elements of books and magazines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Much meatier and photo-oriented than your average magazine.</a:t>
            </a:r>
          </a:p>
          <a:p>
            <a:pPr marL="800100" lvl="1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err="1" smtClean="0"/>
              <a:t>Bookazines</a:t>
            </a:r>
            <a:r>
              <a:rPr lang="en-US" dirty="0" smtClean="0"/>
              <a:t> entreat more niche-specific content in order to find those customers who count.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173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printed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To build a successful magazine, publishers have to know what methods best reach it’s intended target audience.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Donna Kessler, President Morris Media Network: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“I think first and foremost given where we are right now, you can’t only focus on print.”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“Be true to your readers, be true to your advertisers, be dedicated and committed to providing the best possible content.”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“No Customer Left Behind”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M</a:t>
            </a:r>
            <a:r>
              <a:rPr lang="en-US" dirty="0" smtClean="0"/>
              <a:t>edia companies recognizing the need for being platform agnostic.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Also acknowledging that their audience may still be platform specific. </a:t>
            </a:r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8465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Leadership theory – introduced by leadership expert and presidential biographer James </a:t>
            </a:r>
            <a:r>
              <a:rPr lang="en-US" dirty="0" err="1" smtClean="0"/>
              <a:t>MacGregor</a:t>
            </a:r>
            <a:r>
              <a:rPr lang="en-US" dirty="0" smtClean="0"/>
              <a:t> Burns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According to Burns, through the strength of their visions and personalities, transformational leaders inspire followers to work toward common goals.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David Carey, President Hearst Magazines: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“The first rule of leadership is that you pass out the credit and you take the blame for the things that go wrong.”</a:t>
            </a:r>
          </a:p>
        </p:txBody>
      </p:sp>
    </p:spTree>
    <p:extLst>
      <p:ext uri="{BB962C8B-B14F-4D97-AF65-F5344CB8AC3E}">
        <p14:creationId xmlns:p14="http://schemas.microsoft.com/office/powerpoint/2010/main" val="2408080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Magazines have to change to survive, those changes will need to permeate: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Core print products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Digital outgrowths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Additional revenue or audience-generating initiatives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Media publishers must establish business partnerships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Instead of traditional advertising relationships, take on the role of ad executives when handling clients’ accounts.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Add to that producing innovate and interactive print content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Revenue and circulation are down, yet audiences are still faithful – to a certain extent. Goal is to become </a:t>
            </a:r>
            <a:r>
              <a:rPr lang="en-US" smtClean="0"/>
              <a:t>more innovative.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0840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47</TotalTime>
  <Words>518</Words>
  <Application>Microsoft Macintosh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Essential</vt:lpstr>
      <vt:lpstr>Managing Today’s News Media: Audience First</vt:lpstr>
      <vt:lpstr>Ink on paper</vt:lpstr>
      <vt:lpstr>Newsweeklies</vt:lpstr>
      <vt:lpstr>New revenue streams</vt:lpstr>
      <vt:lpstr>Beyond printed products</vt:lpstr>
      <vt:lpstr>Theory in practice</vt:lpstr>
      <vt:lpstr>Summary </vt:lpstr>
    </vt:vector>
  </TitlesOfParts>
  <Company>University of Mississippi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Today’s News Media: Audience First</dc:title>
  <dc:creator>UM School of Journalism</dc:creator>
  <cp:lastModifiedBy>UM Journalism</cp:lastModifiedBy>
  <cp:revision>7</cp:revision>
  <dcterms:created xsi:type="dcterms:W3CDTF">2015-06-03T12:56:32Z</dcterms:created>
  <dcterms:modified xsi:type="dcterms:W3CDTF">2015-06-24T15:48:21Z</dcterms:modified>
</cp:coreProperties>
</file>