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June 23,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</a:t>
            </a:r>
            <a:r>
              <a:rPr lang="en-US" smtClean="0"/>
              <a:t>©2015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June 23,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June 23,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June 23,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June 23, 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June 23,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©2015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June 23,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June 23,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June 23,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June 23,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June 23,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June 23,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Managing Today’s News Media: Audience First.  ©2015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9781452292571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380" y="5462562"/>
            <a:ext cx="886164" cy="1329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Managing Today’s News Media: </a:t>
            </a:r>
            <a:r>
              <a:rPr lang="en-US" dirty="0" smtClean="0">
                <a:solidFill>
                  <a:srgbClr val="FF0000"/>
                </a:solidFill>
              </a:rPr>
              <a:t>Audience First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</a:t>
            </a:r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smtClean="0">
                <a:solidFill>
                  <a:schemeClr val="tx1"/>
                </a:solidFill>
              </a:rPr>
              <a:t>Online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3" descr="97814522925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679" y="4527009"/>
            <a:ext cx="1509866" cy="226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43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News Scene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More than 75 percent of Americans have Internet access, but legacy news websites earn just a fraction of the revenue generated by traditional print or broadcast products.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Overall spending on advertising is growing, fueled by digital ad sales; however much of that money is going to companies like Google or Facebook.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Focus on building online audience is still important – Bleacher Report’s Bill </a:t>
            </a:r>
            <a:r>
              <a:rPr lang="en-US" sz="2400" dirty="0" err="1" smtClean="0"/>
              <a:t>McCandless</a:t>
            </a:r>
            <a:r>
              <a:rPr lang="en-US" sz="2400" dirty="0" smtClean="0"/>
              <a:t> says advertisers buy pools of people, wherever they are.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9130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Pay walls or metered payment plans are in place for a significant number of news sites.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Media management goal:  Create highly-desired, specialized content the audience can’t get anywhere else and then ask them to pay for 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Case Study:  </a:t>
            </a:r>
            <a:r>
              <a:rPr lang="en-US" sz="2400" i="1" dirty="0" smtClean="0"/>
              <a:t>The Atlantic </a:t>
            </a:r>
            <a:r>
              <a:rPr lang="en-US" sz="2400" dirty="0" smtClean="0"/>
              <a:t>magazine creates e-books, leveraging what the news organization already does well.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3273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Streaming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More than a third of Americans adults watch news video online; younger demographics watch the most.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development of new methods to measure online news viewing may prompt news organizations to focus more attention on this delivery method.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Better measurement of online video viewing should make the content more attractive to advertisers and more profitable for newsrooms.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36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Niche audiences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Web facilitates access to niche audiences, something that has been a challenge for companies long focused on mass audiences to master.  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Big media organizations often purchase successful niche companies, rather than try to develop their own:</a:t>
            </a:r>
          </a:p>
          <a:p>
            <a:pPr marL="800100" lvl="1" indent="-342900"/>
            <a:r>
              <a:rPr lang="en-US" dirty="0" smtClean="0"/>
              <a:t>Case Study:  Turner Broadcasting bought the online sports site, Bleacher Report – now one of the Top 3 sports sites in the U.S.</a:t>
            </a:r>
          </a:p>
          <a:p>
            <a:pPr marL="800100" lvl="1" indent="-342900"/>
            <a:r>
              <a:rPr lang="en-US" dirty="0" smtClean="0"/>
              <a:t>Case Study:  AOL buys local news aggregator site </a:t>
            </a:r>
            <a:r>
              <a:rPr lang="en-US" dirty="0" err="1" smtClean="0"/>
              <a:t>Patch.com</a:t>
            </a:r>
            <a:r>
              <a:rPr lang="en-US" dirty="0" smtClean="0"/>
              <a:t> – loses $100 million in 2011 and sells it to off to investors in 2014.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623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C’s Strategy: 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Today’s news media managers must be adept at adaptability – the definition of online news is expanding to include any type of content distribution facilitated by the Web.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Web is still a key player in a news organization’s strategy – it’s estimated that more than 7 million webpages are added every day.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Former Time Inc. editor-in-chief John Huey says we will not get to a point of stability in the news business anytime soon – change will be constant.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1767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Theory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Dual Transformation:  This process requires an evolution of the legacy business and a simultaneous invention of a new business.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This approach was developed by Deseret Digital Media’s CEO Clark Gilbert following his work with Clayton Christensen, the author of “The Innovator’s Dilemma.”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Case Study:  Deseret Digital Media</a:t>
            </a:r>
          </a:p>
          <a:p>
            <a:pPr marL="800100" lvl="1" indent="-342900"/>
            <a:r>
              <a:rPr lang="en-US" sz="2400" dirty="0" smtClean="0"/>
              <a:t>Legacy newspaper – Deseret News – cuts costs and redefines coverage priorities.</a:t>
            </a:r>
          </a:p>
          <a:p>
            <a:pPr marL="800100" lvl="1" indent="-342900"/>
            <a:r>
              <a:rPr lang="en-US" sz="2400" dirty="0" smtClean="0"/>
              <a:t>New company focuses on digital advertising and consulting, e-commerce and emerging revenue streams.</a:t>
            </a:r>
          </a:p>
        </p:txBody>
      </p:sp>
    </p:spTree>
    <p:extLst>
      <p:ext uri="{BB962C8B-B14F-4D97-AF65-F5344CB8AC3E}">
        <p14:creationId xmlns:p14="http://schemas.microsoft.com/office/powerpoint/2010/main" val="3928176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Success online is going to require more focus on understanding audience and the ability to analyze data about media use and preferences.</a:t>
            </a:r>
          </a:p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Media managers must “surrender to the data” says Bleacher Report’s Bill </a:t>
            </a:r>
            <a:r>
              <a:rPr lang="en-US" dirty="0" err="1" smtClean="0"/>
              <a:t>McCandless</a:t>
            </a:r>
            <a:r>
              <a:rPr lang="en-US" dirty="0" smtClean="0"/>
              <a:t>.  News organizations need good data and people who are good at analyzing it.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John </a:t>
            </a:r>
            <a:r>
              <a:rPr lang="en-US" dirty="0" err="1" smtClean="0"/>
              <a:t>Borthwick</a:t>
            </a:r>
            <a:r>
              <a:rPr lang="en-US" dirty="0" smtClean="0"/>
              <a:t>, CEO of the company that created </a:t>
            </a:r>
            <a:r>
              <a:rPr lang="en-US" dirty="0" err="1" smtClean="0"/>
              <a:t>Chartbeat</a:t>
            </a:r>
            <a:r>
              <a:rPr lang="en-US" dirty="0" smtClean="0"/>
              <a:t>, says that we’re close to developing tools that can figure out when, where and how someone wants to consume media and then deliver it to them instantly.</a:t>
            </a:r>
          </a:p>
        </p:txBody>
      </p:sp>
    </p:spTree>
    <p:extLst>
      <p:ext uri="{BB962C8B-B14F-4D97-AF65-F5344CB8AC3E}">
        <p14:creationId xmlns:p14="http://schemas.microsoft.com/office/powerpoint/2010/main" val="2544080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7616301</TotalTime>
  <Words>591</Words>
  <Application>Microsoft Macintosh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Essential</vt:lpstr>
      <vt:lpstr>Managing Today’s News Media: Audience First</vt:lpstr>
      <vt:lpstr>Online News Scene</vt:lpstr>
      <vt:lpstr>Revenue sources</vt:lpstr>
      <vt:lpstr>Streaming video</vt:lpstr>
      <vt:lpstr>Niche audiences</vt:lpstr>
      <vt:lpstr>The 4 C’s Strategy:  Change</vt:lpstr>
      <vt:lpstr>Theory in practice</vt:lpstr>
      <vt:lpstr>Summary</vt:lpstr>
    </vt:vector>
  </TitlesOfParts>
  <Company>University of Mississippi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Today’s News Media: Audience First</dc:title>
  <dc:creator>UM School of Journalism</dc:creator>
  <cp:lastModifiedBy>Debora Wenger</cp:lastModifiedBy>
  <cp:revision>44</cp:revision>
  <dcterms:created xsi:type="dcterms:W3CDTF">2015-06-03T12:56:32Z</dcterms:created>
  <dcterms:modified xsi:type="dcterms:W3CDTF">2015-06-24T02:10:44Z</dcterms:modified>
</cp:coreProperties>
</file>