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2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June 24,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</a:t>
            </a:r>
            <a:r>
              <a:rPr lang="en-US" smtClean="0"/>
              <a:t>©2015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June 24, 2015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©2015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June 24,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Managing Today’s News Media: Audience First.  ©2015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9781452292571.jp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380" y="5462562"/>
            <a:ext cx="886164" cy="13292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Managing Today’s News Media: </a:t>
            </a:r>
            <a:r>
              <a:rPr lang="en-US" dirty="0" smtClean="0">
                <a:solidFill>
                  <a:srgbClr val="FF0000"/>
                </a:solidFill>
              </a:rPr>
              <a:t>Audience First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8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mobile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978145229257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679" y="4527009"/>
            <a:ext cx="1509866" cy="226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443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News Scene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More than half of Americans say they have used mobile devices to keep up with the news.</a:t>
            </a:r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About three quarters of those ages 18 to 24 use their mobile devices to access news – an important demographic that has been hard for traditional news organizations to reach.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Mobile strategy should focus on a younger demo and on hiring younger people to develop that strategy says app developer Bill </a:t>
            </a:r>
            <a:r>
              <a:rPr lang="en-US" sz="2400" dirty="0" err="1" smtClean="0"/>
              <a:t>Tallent</a:t>
            </a:r>
            <a:r>
              <a:rPr lang="en-US" sz="2400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29130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revenue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Mobile advertising is growing faster than any other form, but </a:t>
            </a:r>
            <a:r>
              <a:rPr lang="en-US" sz="2400" dirty="0" smtClean="0"/>
              <a:t>the primary beneficiaries are Google </a:t>
            </a:r>
            <a:r>
              <a:rPr lang="en-US" sz="2400" dirty="0" smtClean="0"/>
              <a:t>and Facebook, not news organizations.</a:t>
            </a:r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Case Study:  At WCMH-TV in Columbus, Ohio, mobile ad sales are outpacing other digital formats.  The station is also experimenting with paid mobile apps.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Paid apps are a challenge because the audience is used to </a:t>
            </a:r>
            <a:r>
              <a:rPr lang="en-US" sz="2400" dirty="0" smtClean="0"/>
              <a:t>accessing free </a:t>
            </a:r>
            <a:r>
              <a:rPr lang="en-US" sz="2400" dirty="0" smtClean="0"/>
              <a:t>content.  Apps that provide unique/specialized information and apps for tablets are having some success.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63273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Money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“digital dimes” concern expressed by CNN’s Jeff </a:t>
            </a:r>
            <a:r>
              <a:rPr lang="en-US" sz="2400" dirty="0" err="1" smtClean="0"/>
              <a:t>Zucker</a:t>
            </a:r>
            <a:r>
              <a:rPr lang="en-US" sz="2400" dirty="0" smtClean="0"/>
              <a:t> is real – mobile revenue likely won’t be enough to offset other advertising losses for news organizations.  </a:t>
            </a:r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Media Management Goal:  Develop multiple revenue streams, including advertising, paid content,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Case Study:  Circa – a born on mobile news app that is “mobile first and mobile-centric,” according to founder David Cohn</a:t>
            </a:r>
            <a:r>
              <a:rPr lang="en-US" sz="2400" dirty="0" smtClean="0"/>
              <a:t>.  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36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4 C’s Strategy: 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audience has much more control now over where and when </a:t>
            </a:r>
            <a:r>
              <a:rPr lang="en-US" sz="2400" dirty="0" smtClean="0"/>
              <a:t>to consume </a:t>
            </a:r>
            <a:r>
              <a:rPr lang="en-US" sz="2400" dirty="0" smtClean="0"/>
              <a:t>news content.  Connected mobile devices have put </a:t>
            </a:r>
            <a:r>
              <a:rPr lang="en-US" sz="2400" dirty="0" smtClean="0"/>
              <a:t>audiences </a:t>
            </a:r>
            <a:r>
              <a:rPr lang="en-US" sz="2400" dirty="0" smtClean="0"/>
              <a:t>in charge of their own news programming.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With less control, news media managers must do more to understand how audiences are using these devices </a:t>
            </a:r>
            <a:r>
              <a:rPr lang="en-US" sz="2400" dirty="0" smtClean="0"/>
              <a:t>in order to </a:t>
            </a:r>
            <a:r>
              <a:rPr lang="en-US" sz="2400" dirty="0" smtClean="0"/>
              <a:t>super-serve their needs.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News organizations benefit from the ability to reach audiences in new ways with new forms of content.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21767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launch of the iPhone in 2007 prompted </a:t>
            </a:r>
            <a:r>
              <a:rPr lang="en-US" dirty="0" smtClean="0"/>
              <a:t>news </a:t>
            </a:r>
            <a:r>
              <a:rPr lang="en-US" dirty="0" smtClean="0"/>
              <a:t>organizations to </a:t>
            </a:r>
            <a:r>
              <a:rPr lang="en-US" dirty="0" smtClean="0"/>
              <a:t>begin </a:t>
            </a:r>
            <a:r>
              <a:rPr lang="en-US" dirty="0" smtClean="0"/>
              <a:t>embracing and trying to </a:t>
            </a:r>
            <a:r>
              <a:rPr lang="en-US" dirty="0" smtClean="0"/>
              <a:t>monetize </a:t>
            </a:r>
            <a:r>
              <a:rPr lang="en-US" dirty="0" smtClean="0"/>
              <a:t>mobile.</a:t>
            </a:r>
          </a:p>
          <a:p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We’re learning when to use apps vs. responsive design, more about mobile video consumption and other audience behaviors, which will help news organizations serve those audiences more effectively.</a:t>
            </a:r>
          </a:p>
          <a:p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rate of change prompted by mobile will slow in the next few years, but </a:t>
            </a:r>
            <a:r>
              <a:rPr lang="en-US" dirty="0" smtClean="0"/>
              <a:t>more technological change is a sure thing, according to </a:t>
            </a:r>
            <a:r>
              <a:rPr lang="en-US" dirty="0" err="1" smtClean="0"/>
              <a:t>Tallent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623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Theory in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New Product Development (NDP):  This theory involves the complete process of bringing a new product to market in eight steps: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Idea </a:t>
            </a:r>
            <a:r>
              <a:rPr lang="en-US" sz="2400" dirty="0" smtClean="0"/>
              <a:t>generation – brainstorming based on customer needs and competitive </a:t>
            </a:r>
            <a:r>
              <a:rPr lang="en-US" sz="2400" dirty="0" smtClean="0"/>
              <a:t>products.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Idea </a:t>
            </a:r>
            <a:r>
              <a:rPr lang="en-US" sz="2400" dirty="0" smtClean="0"/>
              <a:t>screening – testing product </a:t>
            </a:r>
            <a:r>
              <a:rPr lang="en-US" sz="2400" dirty="0" smtClean="0"/>
              <a:t>feasibility.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Concept </a:t>
            </a:r>
            <a:r>
              <a:rPr lang="en-US" sz="2400" dirty="0" smtClean="0"/>
              <a:t>development/testing – preparing detailed designs/specs for the </a:t>
            </a:r>
            <a:r>
              <a:rPr lang="en-US" sz="2400" dirty="0" smtClean="0"/>
              <a:t>product.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Business </a:t>
            </a:r>
            <a:r>
              <a:rPr lang="en-US" sz="2400" dirty="0" smtClean="0"/>
              <a:t>analysis – calculating optimal selling </a:t>
            </a:r>
            <a:r>
              <a:rPr lang="en-US" sz="2400" dirty="0" smtClean="0"/>
              <a:t>price.</a:t>
            </a:r>
            <a:endParaRPr lang="en-US" sz="24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928176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in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 startAt="5"/>
            </a:pPr>
            <a:r>
              <a:rPr lang="en-US" sz="2400" dirty="0" smtClean="0"/>
              <a:t>Marketing strategy/development – determining how product will be launched in the market.</a:t>
            </a:r>
          </a:p>
          <a:p>
            <a:pPr marL="457200" indent="-457200">
              <a:buAutoNum type="arabicPeriod" startAt="5"/>
            </a:pPr>
            <a:r>
              <a:rPr lang="en-US" sz="2400" dirty="0" smtClean="0"/>
              <a:t>Market testing – testing prototype with adjustments based on customer feedback.</a:t>
            </a:r>
          </a:p>
          <a:p>
            <a:pPr marL="457200" indent="-457200">
              <a:buAutoNum type="arabicPeriod" startAt="5"/>
            </a:pPr>
            <a:r>
              <a:rPr lang="en-US" sz="2400" dirty="0" smtClean="0"/>
              <a:t>Commercialization – preparing commercial and marketing plans.</a:t>
            </a:r>
          </a:p>
          <a:p>
            <a:pPr marL="457200" indent="-457200">
              <a:buAutoNum type="arabicPeriod" startAt="5"/>
            </a:pPr>
            <a:r>
              <a:rPr lang="en-US" sz="2400" dirty="0" smtClean="0"/>
              <a:t>Launch – executing marketing plan and stimulating demand for the product.</a:t>
            </a:r>
          </a:p>
          <a:p>
            <a:r>
              <a:rPr lang="en-US" sz="2400" dirty="0" smtClean="0"/>
              <a:t>Some steps are repeated and some steps are eliminated as needed.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78318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future of mobile is still </a:t>
            </a:r>
            <a:r>
              <a:rPr lang="en-US" dirty="0" smtClean="0"/>
              <a:t>unfolding, </a:t>
            </a:r>
            <a:r>
              <a:rPr lang="en-US" dirty="0" smtClean="0"/>
              <a:t>but some trends are already emerging:</a:t>
            </a:r>
          </a:p>
          <a:p>
            <a:pPr marL="800100" lvl="1" indent="-342900"/>
            <a:r>
              <a:rPr lang="en-US" dirty="0" smtClean="0"/>
              <a:t>Mobile users appear to be significant news consumers.</a:t>
            </a:r>
          </a:p>
          <a:p>
            <a:pPr marL="800100" lvl="1" indent="-342900"/>
            <a:r>
              <a:rPr lang="en-US" dirty="0" smtClean="0"/>
              <a:t>Advertisers are willing to spend money on mobile and consumers seem accepting of mobile ads.</a:t>
            </a:r>
          </a:p>
          <a:p>
            <a:pPr marL="800100" lvl="1" indent="-342900"/>
            <a:r>
              <a:rPr lang="en-US" dirty="0" smtClean="0"/>
              <a:t>Sensor-enabled, wearable mobile devices such </a:t>
            </a:r>
            <a:r>
              <a:rPr lang="en-US" smtClean="0"/>
              <a:t>as the Apple </a:t>
            </a:r>
            <a:r>
              <a:rPr lang="en-US" dirty="0" smtClean="0"/>
              <a:t>Watch will be shaking up the mobile space. </a:t>
            </a:r>
          </a:p>
          <a:p>
            <a:pPr marL="800100" lvl="1" indent="-342900"/>
            <a:r>
              <a:rPr lang="en-US" dirty="0" smtClean="0"/>
              <a:t>Smart news managers will be considering new products and services for the “hands-free, always on, environmentally aware nature of these wearable, mobile tools.”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44080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7617746</TotalTime>
  <Words>632</Words>
  <Application>Microsoft Macintosh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Essential</vt:lpstr>
      <vt:lpstr>Managing Today’s News Media: Audience First</vt:lpstr>
      <vt:lpstr>mobile News Scene</vt:lpstr>
      <vt:lpstr>Mobile revenue</vt:lpstr>
      <vt:lpstr>Money challenges</vt:lpstr>
      <vt:lpstr>The 4 C’s Strategy:  Control</vt:lpstr>
      <vt:lpstr>Mobile evolution</vt:lpstr>
      <vt:lpstr>Theory in practice</vt:lpstr>
      <vt:lpstr>Theory in practice</vt:lpstr>
      <vt:lpstr>Summary</vt:lpstr>
    </vt:vector>
  </TitlesOfParts>
  <Company>University of Mississippi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Today’s News Media: Audience First</dc:title>
  <dc:creator>UM School of Journalism</dc:creator>
  <cp:lastModifiedBy>Debora Wenger</cp:lastModifiedBy>
  <cp:revision>67</cp:revision>
  <dcterms:created xsi:type="dcterms:W3CDTF">2015-06-03T12:56:32Z</dcterms:created>
  <dcterms:modified xsi:type="dcterms:W3CDTF">2015-06-25T02:15:51Z</dcterms:modified>
</cp:coreProperties>
</file>