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2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</a:t>
            </a:r>
            <a:r>
              <a:rPr lang="en-US" smtClean="0"/>
              <a:t>©2015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©2015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Managing Today’s News Media: Audience First.  ©2015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9781452292571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380" y="5462562"/>
            <a:ext cx="886164" cy="1329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Managing Today’s News Media: </a:t>
            </a:r>
            <a:r>
              <a:rPr lang="en-US" dirty="0" smtClean="0">
                <a:solidFill>
                  <a:srgbClr val="FF0000"/>
                </a:solidFill>
              </a:rPr>
              <a:t>Audience First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</a:t>
            </a:r>
            <a:r>
              <a:rPr lang="en-US" dirty="0" smtClean="0">
                <a:solidFill>
                  <a:schemeClr val="tx1"/>
                </a:solidFill>
              </a:rPr>
              <a:t>9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From consumer to producer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97814522925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679" y="4527009"/>
            <a:ext cx="1509866" cy="226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43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Curation</a:t>
            </a:r>
            <a:r>
              <a:rPr lang="en-US" dirty="0" smtClean="0"/>
              <a:t> &amp; UGC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Content </a:t>
            </a:r>
            <a:r>
              <a:rPr lang="en-US" sz="2400" dirty="0" err="1" smtClean="0"/>
              <a:t>Curation</a:t>
            </a:r>
            <a:r>
              <a:rPr lang="en-US" sz="2400" dirty="0" smtClean="0"/>
              <a:t>:  In addition to producing content, news organizations must now have strategies for monitoring and reporting content produced by others, even competitors.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When used effectively, User-Generated Content (UGC) can enhance a news organization’s original reporting.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Social media is one of the most common tools used to identify and redistribute UGC.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9130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media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About half of Facebook and Twitter users say they get </a:t>
            </a:r>
            <a:r>
              <a:rPr lang="en-US" sz="2400" dirty="0" smtClean="0"/>
              <a:t>news from their social networks, and YouTube has expanded its efforts to provide verified UGC with Newswire -- social </a:t>
            </a:r>
            <a:r>
              <a:rPr lang="en-US" sz="2400" dirty="0"/>
              <a:t>media is now an important distribution platform for </a:t>
            </a:r>
            <a:r>
              <a:rPr lang="en-US" sz="2400" dirty="0" smtClean="0"/>
              <a:t>news.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Social media offers a way to reach a news organization’s “loyalists,” as well as audiences that would </a:t>
            </a:r>
            <a:r>
              <a:rPr lang="en-US" sz="2400" dirty="0" smtClean="0"/>
              <a:t>never otherwise consume that newsroom’s content.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Media Management Goal:  Determine which social media are best for reaching target audiences and understand what that audience wants from your organization on those platforms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3273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 C’s Strategy:  </a:t>
            </a:r>
            <a:r>
              <a:rPr lang="en-US" dirty="0" smtClean="0"/>
              <a:t>Customers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 smtClean="0"/>
              <a:t>customers – our audiences – are now creators as well as consumers of news content.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Customers are also now key to the distribution of a news organization’s original content – the more sharing and engagement with the audience, the farther your journalism will spread.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goal is to avoid competing with customers – instead newsrooms must complement and integrate user-generated content.</a:t>
            </a:r>
            <a:endParaRPr lang="en-US" sz="24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1767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6633121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Audience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 two-way conversation with the audience is now easier than ever and necessary for true engagement.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Case Study:  </a:t>
            </a:r>
            <a:r>
              <a:rPr lang="en-US" sz="2400" dirty="0" smtClean="0"/>
              <a:t>PBS </a:t>
            </a:r>
            <a:r>
              <a:rPr lang="en-US" sz="2400" dirty="0" err="1" smtClean="0"/>
              <a:t>NewsHour</a:t>
            </a:r>
            <a:r>
              <a:rPr lang="en-US" sz="2400" dirty="0" smtClean="0"/>
              <a:t> uses </a:t>
            </a:r>
            <a:r>
              <a:rPr lang="en-US" sz="2400" dirty="0" err="1" smtClean="0"/>
              <a:t>Pinterest</a:t>
            </a:r>
            <a:r>
              <a:rPr lang="en-US" sz="2400" dirty="0" smtClean="0"/>
              <a:t> to interact with high school students </a:t>
            </a:r>
            <a:r>
              <a:rPr lang="en-US" sz="2400" dirty="0" smtClean="0"/>
              <a:t>who share reasons to stay in school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New jobs with titles such as social media editor are a sign of the important role social media engagement plays in the overall success of a news organization.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36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</a:t>
            </a:r>
            <a:r>
              <a:rPr lang="en-US" dirty="0" err="1" smtClean="0"/>
              <a:t>curation</a:t>
            </a:r>
            <a:r>
              <a:rPr lang="en-US" dirty="0" smtClean="0"/>
              <a:t>:  Forbes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Forbes’ Lewis </a:t>
            </a:r>
            <a:r>
              <a:rPr lang="en-US" sz="2400" dirty="0" err="1" smtClean="0"/>
              <a:t>D’Vorkin</a:t>
            </a:r>
            <a:r>
              <a:rPr lang="en-US" sz="2400" dirty="0" smtClean="0"/>
              <a:t> says “we are a curated network of voices.”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Forbes selects “contributors” because of their expertise in relevant subject matter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Contributors are paid based on the amount of audience generated.</a:t>
            </a:r>
            <a:endParaRPr lang="en-US" sz="2400" dirty="0" smtClean="0"/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D’Vorkin</a:t>
            </a:r>
            <a:r>
              <a:rPr lang="en-US" sz="2400" dirty="0" smtClean="0"/>
              <a:t> says this approach will be part of a new economic model for news organizations and will include content created by advertisers (and labeled as such)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623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UGC:  CNN IREPORT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Launched in 2006, </a:t>
            </a:r>
            <a:r>
              <a:rPr lang="en-US" dirty="0" err="1" smtClean="0"/>
              <a:t>iReport</a:t>
            </a:r>
            <a:r>
              <a:rPr lang="en-US" dirty="0" smtClean="0"/>
              <a:t> has more than 750,000 registered users generating about 500 reports per day. </a:t>
            </a:r>
          </a:p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People are invited to share photos, videos and stories around certain topics.  CNN Editor Katie Hawkins-</a:t>
            </a:r>
            <a:r>
              <a:rPr lang="en-US" dirty="0" err="1" smtClean="0"/>
              <a:t>Gaar</a:t>
            </a:r>
            <a:r>
              <a:rPr lang="en-US" dirty="0" smtClean="0"/>
              <a:t> says the goal is to build communities.</a:t>
            </a:r>
          </a:p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AP Social Media Editor Eric </a:t>
            </a:r>
            <a:r>
              <a:rPr lang="en-US" dirty="0" err="1" smtClean="0"/>
              <a:t>Carvin</a:t>
            </a:r>
            <a:r>
              <a:rPr lang="en-US" dirty="0" smtClean="0"/>
              <a:t> is concerned that a lack of industry standards for news organizations distributing UGC opens the door to widespread misuse of the content.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079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Disruptive Innovation:   An innovation that disrupts an entire industry, i.e. the </a:t>
            </a:r>
            <a:r>
              <a:rPr lang="en-US" dirty="0" err="1" smtClean="0"/>
              <a:t>iPad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This type of innovation is difficult for news companies trying to sustain their existing businesses while they create new products for new groups of consumers.</a:t>
            </a:r>
          </a:p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Media Management Goal:  Encourage risk, allocate resources to innovation and re-work the company’s value network to foster this type of positive disruption.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115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“we decide what’s news” approach will no longer work in an environment fille</a:t>
            </a:r>
            <a:r>
              <a:rPr lang="en-US" dirty="0" smtClean="0"/>
              <a:t>d with empowered news consumers who are regularly contributing to the newsgathering and distribution ecosystem.</a:t>
            </a:r>
          </a:p>
          <a:p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smtClean="0"/>
              <a:t>willingness of the audience to engage with and contribute to the news product is a business opportunity:</a:t>
            </a:r>
          </a:p>
          <a:p>
            <a:pPr marL="800100" lvl="1" indent="-342900"/>
            <a:r>
              <a:rPr lang="en-US" dirty="0" smtClean="0"/>
              <a:t>Engagement is a way to create passionate and loyal customers.</a:t>
            </a:r>
          </a:p>
          <a:p>
            <a:pPr marL="800100" lvl="1" indent="-342900"/>
            <a:r>
              <a:rPr lang="en-US" dirty="0" smtClean="0"/>
              <a:t>The audience includes experts </a:t>
            </a:r>
            <a:r>
              <a:rPr lang="en-US" smtClean="0"/>
              <a:t>and eyewitnesses who </a:t>
            </a:r>
            <a:r>
              <a:rPr lang="en-US" dirty="0" smtClean="0"/>
              <a:t>can contribute to the value of your news product.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4080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7618551</TotalTime>
  <Words>623</Words>
  <Application>Microsoft Macintosh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Essential</vt:lpstr>
      <vt:lpstr>Managing Today’s News Media: Audience First</vt:lpstr>
      <vt:lpstr>Curation &amp; UGC</vt:lpstr>
      <vt:lpstr>Social media </vt:lpstr>
      <vt:lpstr>The 4 C’s Strategy:  Customers</vt:lpstr>
      <vt:lpstr>Audience engagement</vt:lpstr>
      <vt:lpstr>Content curation:  Forbes</vt:lpstr>
      <vt:lpstr>UGC:  CNN IREPORT</vt:lpstr>
      <vt:lpstr>Theory in practice</vt:lpstr>
      <vt:lpstr>Summary</vt:lpstr>
    </vt:vector>
  </TitlesOfParts>
  <Company>University of Mississippi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Today’s News Media: Audience First</dc:title>
  <dc:creator>UM School of Journalism</dc:creator>
  <cp:lastModifiedBy>Debora Wenger</cp:lastModifiedBy>
  <cp:revision>90</cp:revision>
  <dcterms:created xsi:type="dcterms:W3CDTF">2015-06-03T12:56:32Z</dcterms:created>
  <dcterms:modified xsi:type="dcterms:W3CDTF">2015-06-25T15:41:20Z</dcterms:modified>
</cp:coreProperties>
</file>