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8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Roadmap to the future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</a:t>
            </a:r>
            <a:br>
              <a:rPr lang="en-US" dirty="0" smtClean="0"/>
            </a:br>
            <a:r>
              <a:rPr lang="en-US" dirty="0" smtClean="0"/>
              <a:t>of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Traditional media companies are organized as gatekeepers, controlling access to the consumer.  Empowered by choice, consumers no longer have a gatekeeper.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Choice is not limited to media.  Consumers are limited to 24 hours a day to perform all activities, including sleeping.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 choices are exploding.  Media companies that ignore the power of consumer </a:t>
            </a:r>
            <a:r>
              <a:rPr lang="en-US" dirty="0" smtClean="0"/>
              <a:t>choice and consumer power </a:t>
            </a:r>
            <a:r>
              <a:rPr lang="en-US" dirty="0" smtClean="0"/>
              <a:t>do so at their own peril.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5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</a:t>
            </a:r>
            <a:br>
              <a:rPr lang="en-US" dirty="0" smtClean="0"/>
            </a:br>
            <a:r>
              <a:rPr lang="en-US" dirty="0" smtClean="0"/>
              <a:t>of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Social media is enabled by connectivity.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Conversations that used to be face-to-face can now be world-wide.  Though hundreds or thousands may be involved, social media is fundamentally a one-to-one form of communication.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Smartphones have caused consumers to embrace connectivity and become not just users, but content creators.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Understands consumers is best done by grouping them by shared interests.  Terms such as tribes and persona are ways to group consumers.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Consumers are well aware of their power, both as individuals and as groups.  </a:t>
            </a:r>
            <a:r>
              <a:rPr lang="en-US" dirty="0" smtClean="0"/>
              <a:t>Their </a:t>
            </a:r>
            <a:r>
              <a:rPr lang="en-US" dirty="0" smtClean="0"/>
              <a:t>use of group power is not always predictable.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Empowered </a:t>
            </a:r>
            <a:r>
              <a:rPr lang="en-US" dirty="0" smtClean="0"/>
              <a:t>consumers continue to need factual, accurate information from sources they trust.  </a:t>
            </a:r>
            <a:r>
              <a:rPr lang="en-US" dirty="0" smtClean="0"/>
              <a:t>The role of journalist, while evolving, remains critically important.</a:t>
            </a:r>
          </a:p>
        </p:txBody>
      </p:sp>
    </p:spTree>
    <p:extLst>
      <p:ext uri="{BB962C8B-B14F-4D97-AF65-F5344CB8AC3E}">
        <p14:creationId xmlns:p14="http://schemas.microsoft.com/office/powerpoint/2010/main" val="411915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Lavine’s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six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Exploding content </a:t>
            </a:r>
            <a:r>
              <a:rPr lang="en-US" dirty="0" smtClean="0"/>
              <a:t>is rising</a:t>
            </a:r>
            <a:r>
              <a:rPr lang="en-US" dirty="0" smtClean="0"/>
              <a:t> </a:t>
            </a:r>
            <a:r>
              <a:rPr lang="en-US" dirty="0" smtClean="0"/>
              <a:t>every day.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person has on 1,440 minutes each day, so </a:t>
            </a:r>
            <a:r>
              <a:rPr lang="en-US" dirty="0" smtClean="0"/>
              <a:t>choices about his time is used </a:t>
            </a:r>
            <a:r>
              <a:rPr lang="en-US" dirty="0" smtClean="0"/>
              <a:t>are constantly being made.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Users are in control of media and their power is growing.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 engagement is driven by media experiences.  All media is an experience.  Engagement is critical.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Brands are essential.  Consumers make media decisions based on their perception of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Content must be creditable and trustworthy.  Accuracy has never been more critical.  Lack of trust will destroy a consumer’s relationship with a media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169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is</a:t>
            </a:r>
            <a:br>
              <a:rPr lang="en-US" dirty="0" smtClean="0"/>
            </a:br>
            <a:r>
              <a:rPr lang="en-US" dirty="0" smtClean="0"/>
              <a:t>critical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 is not about advertising.  It is about the consumer’s total perception of a media organization. 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Only the consumer can determine brand.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Media organizations without a clear brand are doomed because the consumer will not see them as relevant.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Once established, brands are very difficult to change.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49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consumer journalist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Empowered consumers want a two-way conversation.  That means they want to play a role in journalism.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Continuing technological advancements </a:t>
            </a:r>
            <a:r>
              <a:rPr lang="en-US" dirty="0" smtClean="0"/>
              <a:t>are giving </a:t>
            </a:r>
            <a:r>
              <a:rPr lang="en-US" dirty="0" smtClean="0"/>
              <a:t>the consumer legitimate tools with which to create content.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 journalism can be as relevant and important as content produced by professional journalists.  The role of curator is now a legitimate function of professional journalism.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Journalism skillsets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Today’s fast changing world means core journalism skillsets such as accuracy and trustworthiness have never been more important.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Instead of a top-down one-way conversation, journalists must be able to carry on a two-way conversation with news consumers.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role of curator is now a </a:t>
            </a:r>
            <a:r>
              <a:rPr lang="en-US" dirty="0" smtClean="0"/>
              <a:t>critical</a:t>
            </a:r>
            <a:r>
              <a:rPr lang="en-US" dirty="0" smtClean="0"/>
              <a:t> </a:t>
            </a:r>
            <a:r>
              <a:rPr lang="en-US" dirty="0" smtClean="0"/>
              <a:t>journalism role.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the end, every consumer wants a “trusted source.”  </a:t>
            </a:r>
            <a:r>
              <a:rPr lang="en-US" dirty="0" smtClean="0"/>
              <a:t>Becoming that trusted source is</a:t>
            </a:r>
            <a:r>
              <a:rPr lang="en-US" dirty="0" smtClean="0"/>
              <a:t> </a:t>
            </a:r>
            <a:r>
              <a:rPr lang="en-US" dirty="0" smtClean="0"/>
              <a:t>key to the future of journalism.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89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Driven by every growing choice and connectivity, consumer options and consumer power will continue to grow.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order to understand the future, journalists must be able to use new tools such as research, market segmentation and the power of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Journalists who adapt to a consumer driven, on-demand, two-way world will find opportunities far greater than the traditional “gatekeeper” role of the past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future for journalism and journalists has never been brighter.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7251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4160</TotalTime>
  <Words>601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Arial Black</vt:lpstr>
      <vt:lpstr>Essential</vt:lpstr>
      <vt:lpstr>Managing Today’s News Media: Audience First</vt:lpstr>
      <vt:lpstr>The power  of choice</vt:lpstr>
      <vt:lpstr>The power of connectivity</vt:lpstr>
      <vt:lpstr>Consumer grouping</vt:lpstr>
      <vt:lpstr>Lavine’s six laws</vt:lpstr>
      <vt:lpstr>Brand is critical</vt:lpstr>
      <vt:lpstr>The consumer journalist</vt:lpstr>
      <vt:lpstr>Journalism skillsets</vt:lpstr>
      <vt:lpstr>The future</vt:lpstr>
    </vt:vector>
  </TitlesOfParts>
  <Company>University of Mississippi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Price, Hank</cp:lastModifiedBy>
  <cp:revision>11</cp:revision>
  <dcterms:created xsi:type="dcterms:W3CDTF">2015-06-03T12:56:32Z</dcterms:created>
  <dcterms:modified xsi:type="dcterms:W3CDTF">2015-06-08T14:31:09Z</dcterms:modified>
</cp:coreProperties>
</file>