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4"/>
  </p:sldMasterIdLst>
  <p:notesMasterIdLst>
    <p:notesMasterId r:id="rId29"/>
  </p:notesMasterIdLst>
  <p:sldIdLst>
    <p:sldId id="278" r:id="rId5"/>
    <p:sldId id="312" r:id="rId6"/>
    <p:sldId id="257" r:id="rId7"/>
    <p:sldId id="437" r:id="rId8"/>
    <p:sldId id="470" r:id="rId9"/>
    <p:sldId id="438" r:id="rId10"/>
    <p:sldId id="442" r:id="rId11"/>
    <p:sldId id="454" r:id="rId12"/>
    <p:sldId id="443" r:id="rId13"/>
    <p:sldId id="462" r:id="rId14"/>
    <p:sldId id="468" r:id="rId15"/>
    <p:sldId id="446" r:id="rId16"/>
    <p:sldId id="460" r:id="rId17"/>
    <p:sldId id="464" r:id="rId18"/>
    <p:sldId id="469" r:id="rId19"/>
    <p:sldId id="466" r:id="rId20"/>
    <p:sldId id="463" r:id="rId21"/>
    <p:sldId id="467" r:id="rId22"/>
    <p:sldId id="447" r:id="rId23"/>
    <p:sldId id="455" r:id="rId24"/>
    <p:sldId id="456" r:id="rId25"/>
    <p:sldId id="457" r:id="rId26"/>
    <p:sldId id="262" r:id="rId27"/>
    <p:sldId id="461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51D8202-360F-02EC-631D-DC4C0F0241E1}" name="Caroline Prodger" initials="CP" userId="S::caroline@prodger.onmicrosoft.com::e4ef2e75-b60b-401b-8ebe-291bdcf405f4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Maher" initials="AM" lastIdx="2" clrIdx="0">
    <p:extLst>
      <p:ext uri="{19B8F6BF-5375-455C-9EA6-DF929625EA0E}">
        <p15:presenceInfo xmlns:p15="http://schemas.microsoft.com/office/powerpoint/2012/main" userId="S::Amy.maher@sagepub.co.uk::2fa573f4-5c65-424c-bf05-9385b84de99c" providerId="AD"/>
      </p:ext>
    </p:extLst>
  </p:cmAuthor>
  <p:cmAuthor id="2" name="Judi Burger" initials="JB" lastIdx="4" clrIdx="1">
    <p:extLst>
      <p:ext uri="{19B8F6BF-5375-455C-9EA6-DF929625EA0E}">
        <p15:presenceInfo xmlns:p15="http://schemas.microsoft.com/office/powerpoint/2012/main" userId="S::judi.burger@sagepub.co.uk::952d5f56-0e6b-468f-a574-b50126b16652" providerId="AD"/>
      </p:ext>
    </p:extLst>
  </p:cmAuthor>
  <p:cmAuthor id="3" name="Donna Goddard" initials="DG" lastIdx="3" clrIdx="2">
    <p:extLst>
      <p:ext uri="{19B8F6BF-5375-455C-9EA6-DF929625EA0E}">
        <p15:presenceInfo xmlns:p15="http://schemas.microsoft.com/office/powerpoint/2012/main" userId="S::donna.goddard@sagepub.co.uk::62acb357-9b99-42de-bbc9-efa962a9f5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81E840-6F7A-44FE-908F-B0539243C237}" v="2" dt="2024-12-11T14:29:24.4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5909" autoAdjust="0"/>
  </p:normalViewPr>
  <p:slideViewPr>
    <p:cSldViewPr snapToGrid="0">
      <p:cViewPr varScale="1">
        <p:scale>
          <a:sx n="63" d="100"/>
          <a:sy n="63" d="100"/>
        </p:scale>
        <p:origin x="1408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Prodger" userId="e4ef2e75-b60b-401b-8ebe-291bdcf405f4" providerId="ADAL" clId="{9081E840-6F7A-44FE-908F-B0539243C237}"/>
    <pc:docChg chg="custSel modSld">
      <pc:chgData name="Caroline Prodger" userId="e4ef2e75-b60b-401b-8ebe-291bdcf405f4" providerId="ADAL" clId="{9081E840-6F7A-44FE-908F-B0539243C237}" dt="2024-12-11T14:47:33.411" v="191" actId="20577"/>
      <pc:docMkLst>
        <pc:docMk/>
      </pc:docMkLst>
      <pc:sldChg chg="addSp delSp modSp mod">
        <pc:chgData name="Caroline Prodger" userId="e4ef2e75-b60b-401b-8ebe-291bdcf405f4" providerId="ADAL" clId="{9081E840-6F7A-44FE-908F-B0539243C237}" dt="2024-12-11T14:29:06.430" v="106" actId="20577"/>
        <pc:sldMkLst>
          <pc:docMk/>
          <pc:sldMk cId="3565525682" sldId="256"/>
        </pc:sldMkLst>
        <pc:spChg chg="del">
          <ac:chgData name="Caroline Prodger" userId="e4ef2e75-b60b-401b-8ebe-291bdcf405f4" providerId="ADAL" clId="{9081E840-6F7A-44FE-908F-B0539243C237}" dt="2024-12-11T14:24:54.793" v="0" actId="478"/>
          <ac:spMkLst>
            <pc:docMk/>
            <pc:sldMk cId="3565525682" sldId="256"/>
            <ac:spMk id="3" creationId="{FA9060F3-6C06-4C15-8ED6-720C3208F916}"/>
          </ac:spMkLst>
        </pc:spChg>
        <pc:spChg chg="mod">
          <ac:chgData name="Caroline Prodger" userId="e4ef2e75-b60b-401b-8ebe-291bdcf405f4" providerId="ADAL" clId="{9081E840-6F7A-44FE-908F-B0539243C237}" dt="2024-12-11T14:26:53.865" v="96" actId="1076"/>
          <ac:spMkLst>
            <pc:docMk/>
            <pc:sldMk cId="3565525682" sldId="256"/>
            <ac:spMk id="4" creationId="{B6B606FD-5DF3-4247-84F0-175C0CC306A2}"/>
          </ac:spMkLst>
        </pc:spChg>
        <pc:spChg chg="add mod">
          <ac:chgData name="Caroline Prodger" userId="e4ef2e75-b60b-401b-8ebe-291bdcf405f4" providerId="ADAL" clId="{9081E840-6F7A-44FE-908F-B0539243C237}" dt="2024-12-11T14:29:06.430" v="106" actId="20577"/>
          <ac:spMkLst>
            <pc:docMk/>
            <pc:sldMk cId="3565525682" sldId="256"/>
            <ac:spMk id="5" creationId="{591C8E1B-F0E2-91DA-E813-EC60F7E3574A}"/>
          </ac:spMkLst>
        </pc:spChg>
      </pc:sldChg>
      <pc:sldChg chg="modSp mod">
        <pc:chgData name="Caroline Prodger" userId="e4ef2e75-b60b-401b-8ebe-291bdcf405f4" providerId="ADAL" clId="{9081E840-6F7A-44FE-908F-B0539243C237}" dt="2024-12-11T14:30:13.094" v="130" actId="20577"/>
        <pc:sldMkLst>
          <pc:docMk/>
          <pc:sldMk cId="1659037611" sldId="257"/>
        </pc:sldMkLst>
        <pc:spChg chg="mod">
          <ac:chgData name="Caroline Prodger" userId="e4ef2e75-b60b-401b-8ebe-291bdcf405f4" providerId="ADAL" clId="{9081E840-6F7A-44FE-908F-B0539243C237}" dt="2024-12-11T14:30:13.094" v="130" actId="20577"/>
          <ac:spMkLst>
            <pc:docMk/>
            <pc:sldMk cId="1659037611" sldId="257"/>
            <ac:spMk id="3" creationId="{E3E702BC-1FE8-4B22-9687-A79EB56393B0}"/>
          </ac:spMkLst>
        </pc:spChg>
      </pc:sldChg>
      <pc:sldChg chg="modSp mod">
        <pc:chgData name="Caroline Prodger" userId="e4ef2e75-b60b-401b-8ebe-291bdcf405f4" providerId="ADAL" clId="{9081E840-6F7A-44FE-908F-B0539243C237}" dt="2024-12-11T14:29:35.339" v="110" actId="113"/>
        <pc:sldMkLst>
          <pc:docMk/>
          <pc:sldMk cId="2775975181" sldId="258"/>
        </pc:sldMkLst>
        <pc:spChg chg="mod">
          <ac:chgData name="Caroline Prodger" userId="e4ef2e75-b60b-401b-8ebe-291bdcf405f4" providerId="ADAL" clId="{9081E840-6F7A-44FE-908F-B0539243C237}" dt="2024-12-11T14:29:24.429" v="108" actId="27636"/>
          <ac:spMkLst>
            <pc:docMk/>
            <pc:sldMk cId="2775975181" sldId="258"/>
            <ac:spMk id="2" creationId="{298C3550-CC13-4AE1-995A-D021631CF7A5}"/>
          </ac:spMkLst>
        </pc:spChg>
        <pc:spChg chg="mod">
          <ac:chgData name="Caroline Prodger" userId="e4ef2e75-b60b-401b-8ebe-291bdcf405f4" providerId="ADAL" clId="{9081E840-6F7A-44FE-908F-B0539243C237}" dt="2024-12-11T14:29:35.339" v="110" actId="113"/>
          <ac:spMkLst>
            <pc:docMk/>
            <pc:sldMk cId="2775975181" sldId="258"/>
            <ac:spMk id="3" creationId="{88738A7A-C88C-448F-935B-0264AE6CDA4E}"/>
          </ac:spMkLst>
        </pc:spChg>
      </pc:sldChg>
      <pc:sldChg chg="modSp mod">
        <pc:chgData name="Caroline Prodger" userId="e4ef2e75-b60b-401b-8ebe-291bdcf405f4" providerId="ADAL" clId="{9081E840-6F7A-44FE-908F-B0539243C237}" dt="2024-12-11T14:46:49.362" v="174" actId="20577"/>
        <pc:sldMkLst>
          <pc:docMk/>
          <pc:sldMk cId="0" sldId="437"/>
        </pc:sldMkLst>
        <pc:spChg chg="mod">
          <ac:chgData name="Caroline Prodger" userId="e4ef2e75-b60b-401b-8ebe-291bdcf405f4" providerId="ADAL" clId="{9081E840-6F7A-44FE-908F-B0539243C237}" dt="2024-12-11T14:46:49.362" v="174" actId="20577"/>
          <ac:spMkLst>
            <pc:docMk/>
            <pc:sldMk cId="0" sldId="437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081E840-6F7A-44FE-908F-B0539243C237}" dt="2024-12-11T14:47:13.114" v="187" actId="20577"/>
        <pc:sldMkLst>
          <pc:docMk/>
          <pc:sldMk cId="0" sldId="438"/>
        </pc:sldMkLst>
        <pc:spChg chg="mod">
          <ac:chgData name="Caroline Prodger" userId="e4ef2e75-b60b-401b-8ebe-291bdcf405f4" providerId="ADAL" clId="{9081E840-6F7A-44FE-908F-B0539243C237}" dt="2024-12-11T14:47:13.114" v="187" actId="20577"/>
          <ac:spMkLst>
            <pc:docMk/>
            <pc:sldMk cId="0" sldId="438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081E840-6F7A-44FE-908F-B0539243C237}" dt="2024-12-11T14:47:08.593" v="183" actId="20577"/>
        <pc:sldMkLst>
          <pc:docMk/>
          <pc:sldMk cId="0" sldId="442"/>
        </pc:sldMkLst>
        <pc:spChg chg="mod">
          <ac:chgData name="Caroline Prodger" userId="e4ef2e75-b60b-401b-8ebe-291bdcf405f4" providerId="ADAL" clId="{9081E840-6F7A-44FE-908F-B0539243C237}" dt="2024-12-11T14:47:08.593" v="183" actId="20577"/>
          <ac:spMkLst>
            <pc:docMk/>
            <pc:sldMk cId="0" sldId="442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081E840-6F7A-44FE-908F-B0539243C237}" dt="2024-12-11T14:45:35.249" v="150" actId="20577"/>
        <pc:sldMkLst>
          <pc:docMk/>
          <pc:sldMk cId="0" sldId="443"/>
        </pc:sldMkLst>
        <pc:spChg chg="mod">
          <ac:chgData name="Caroline Prodger" userId="e4ef2e75-b60b-401b-8ebe-291bdcf405f4" providerId="ADAL" clId="{9081E840-6F7A-44FE-908F-B0539243C237}" dt="2024-12-11T14:45:35.249" v="150" actId="20577"/>
          <ac:spMkLst>
            <pc:docMk/>
            <pc:sldMk cId="0" sldId="443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081E840-6F7A-44FE-908F-B0539243C237}" dt="2024-12-11T14:45:55.571" v="156" actId="20577"/>
        <pc:sldMkLst>
          <pc:docMk/>
          <pc:sldMk cId="0" sldId="446"/>
        </pc:sldMkLst>
        <pc:spChg chg="mod">
          <ac:chgData name="Caroline Prodger" userId="e4ef2e75-b60b-401b-8ebe-291bdcf405f4" providerId="ADAL" clId="{9081E840-6F7A-44FE-908F-B0539243C237}" dt="2024-12-11T14:45:55.571" v="156" actId="20577"/>
          <ac:spMkLst>
            <pc:docMk/>
            <pc:sldMk cId="0" sldId="446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081E840-6F7A-44FE-908F-B0539243C237}" dt="2024-12-11T14:46:24.151" v="166" actId="20577"/>
        <pc:sldMkLst>
          <pc:docMk/>
          <pc:sldMk cId="0" sldId="447"/>
        </pc:sldMkLst>
        <pc:spChg chg="mod">
          <ac:chgData name="Caroline Prodger" userId="e4ef2e75-b60b-401b-8ebe-291bdcf405f4" providerId="ADAL" clId="{9081E840-6F7A-44FE-908F-B0539243C237}" dt="2024-12-11T14:46:24.151" v="166" actId="20577"/>
          <ac:spMkLst>
            <pc:docMk/>
            <pc:sldMk cId="0" sldId="447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081E840-6F7A-44FE-908F-B0539243C237}" dt="2024-12-11T14:47:21.004" v="189" actId="20577"/>
        <pc:sldMkLst>
          <pc:docMk/>
          <pc:sldMk cId="555322070" sldId="454"/>
        </pc:sldMkLst>
        <pc:spChg chg="mod">
          <ac:chgData name="Caroline Prodger" userId="e4ef2e75-b60b-401b-8ebe-291bdcf405f4" providerId="ADAL" clId="{9081E840-6F7A-44FE-908F-B0539243C237}" dt="2024-12-11T14:47:21.004" v="189" actId="20577"/>
          <ac:spMkLst>
            <pc:docMk/>
            <pc:sldMk cId="555322070" sldId="454"/>
            <ac:spMk id="2" creationId="{00000000-0000-0000-0000-000000000000}"/>
          </ac:spMkLst>
        </pc:spChg>
        <pc:graphicFrameChg chg="mod">
          <ac:chgData name="Caroline Prodger" userId="e4ef2e75-b60b-401b-8ebe-291bdcf405f4" providerId="ADAL" clId="{9081E840-6F7A-44FE-908F-B0539243C237}" dt="2024-12-11T14:30:54.608" v="131" actId="1076"/>
          <ac:graphicFrameMkLst>
            <pc:docMk/>
            <pc:sldMk cId="555322070" sldId="454"/>
            <ac:graphicFrameMk id="4" creationId="{00000000-0000-0000-0000-000000000000}"/>
          </ac:graphicFrameMkLst>
        </pc:graphicFrameChg>
      </pc:sldChg>
      <pc:sldChg chg="modSp mod">
        <pc:chgData name="Caroline Prodger" userId="e4ef2e75-b60b-401b-8ebe-291bdcf405f4" providerId="ADAL" clId="{9081E840-6F7A-44FE-908F-B0539243C237}" dt="2024-12-11T14:47:33.411" v="191" actId="20577"/>
        <pc:sldMkLst>
          <pc:docMk/>
          <pc:sldMk cId="0" sldId="455"/>
        </pc:sldMkLst>
        <pc:spChg chg="mod">
          <ac:chgData name="Caroline Prodger" userId="e4ef2e75-b60b-401b-8ebe-291bdcf405f4" providerId="ADAL" clId="{9081E840-6F7A-44FE-908F-B0539243C237}" dt="2024-12-11T14:47:33.411" v="191" actId="20577"/>
          <ac:spMkLst>
            <pc:docMk/>
            <pc:sldMk cId="0" sldId="455"/>
            <ac:spMk id="2" creationId="{00000000-0000-0000-0000-000000000000}"/>
          </ac:spMkLst>
        </pc:spChg>
        <pc:spChg chg="mod">
          <ac:chgData name="Caroline Prodger" userId="e4ef2e75-b60b-401b-8ebe-291bdcf405f4" providerId="ADAL" clId="{9081E840-6F7A-44FE-908F-B0539243C237}" dt="2024-12-11T14:32:27.856" v="136" actId="255"/>
          <ac:spMkLst>
            <pc:docMk/>
            <pc:sldMk cId="0" sldId="455"/>
            <ac:spMk id="3" creationId="{00000000-0000-0000-0000-000000000000}"/>
          </ac:spMkLst>
        </pc:spChg>
      </pc:sldChg>
      <pc:sldChg chg="modSp mod">
        <pc:chgData name="Caroline Prodger" userId="e4ef2e75-b60b-401b-8ebe-291bdcf405f4" providerId="ADAL" clId="{9081E840-6F7A-44FE-908F-B0539243C237}" dt="2024-12-11T14:46:28.665" v="168" actId="20577"/>
        <pc:sldMkLst>
          <pc:docMk/>
          <pc:sldMk cId="0" sldId="456"/>
        </pc:sldMkLst>
        <pc:spChg chg="mod">
          <ac:chgData name="Caroline Prodger" userId="e4ef2e75-b60b-401b-8ebe-291bdcf405f4" providerId="ADAL" clId="{9081E840-6F7A-44FE-908F-B0539243C237}" dt="2024-12-11T14:46:28.665" v="168" actId="20577"/>
          <ac:spMkLst>
            <pc:docMk/>
            <pc:sldMk cId="0" sldId="456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081E840-6F7A-44FE-908F-B0539243C237}" dt="2024-12-11T14:46:32.976" v="170" actId="20577"/>
        <pc:sldMkLst>
          <pc:docMk/>
          <pc:sldMk cId="0" sldId="457"/>
        </pc:sldMkLst>
        <pc:spChg chg="mod">
          <ac:chgData name="Caroline Prodger" userId="e4ef2e75-b60b-401b-8ebe-291bdcf405f4" providerId="ADAL" clId="{9081E840-6F7A-44FE-908F-B0539243C237}" dt="2024-12-11T14:46:32.976" v="170" actId="20577"/>
          <ac:spMkLst>
            <pc:docMk/>
            <pc:sldMk cId="0" sldId="457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081E840-6F7A-44FE-908F-B0539243C237}" dt="2024-12-11T14:46:06.844" v="160" actId="20577"/>
        <pc:sldMkLst>
          <pc:docMk/>
          <pc:sldMk cId="0" sldId="460"/>
        </pc:sldMkLst>
        <pc:spChg chg="mod">
          <ac:chgData name="Caroline Prodger" userId="e4ef2e75-b60b-401b-8ebe-291bdcf405f4" providerId="ADAL" clId="{9081E840-6F7A-44FE-908F-B0539243C237}" dt="2024-12-11T14:46:06.844" v="160" actId="20577"/>
          <ac:spMkLst>
            <pc:docMk/>
            <pc:sldMk cId="0" sldId="460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081E840-6F7A-44FE-908F-B0539243C237}" dt="2024-12-11T14:32:56.701" v="137" actId="20577"/>
        <pc:sldMkLst>
          <pc:docMk/>
          <pc:sldMk cId="1186024455" sldId="461"/>
        </pc:sldMkLst>
        <pc:spChg chg="mod">
          <ac:chgData name="Caroline Prodger" userId="e4ef2e75-b60b-401b-8ebe-291bdcf405f4" providerId="ADAL" clId="{9081E840-6F7A-44FE-908F-B0539243C237}" dt="2024-12-11T14:32:56.701" v="137" actId="20577"/>
          <ac:spMkLst>
            <pc:docMk/>
            <pc:sldMk cId="1186024455" sldId="461"/>
            <ac:spMk id="3" creationId="{C1724A18-BCB3-BB7E-A65E-A61D27EBAC5E}"/>
          </ac:spMkLst>
        </pc:spChg>
      </pc:sldChg>
      <pc:sldChg chg="modSp mod">
        <pc:chgData name="Caroline Prodger" userId="e4ef2e75-b60b-401b-8ebe-291bdcf405f4" providerId="ADAL" clId="{9081E840-6F7A-44FE-908F-B0539243C237}" dt="2024-12-11T14:45:59.437" v="158" actId="20577"/>
        <pc:sldMkLst>
          <pc:docMk/>
          <pc:sldMk cId="3138922322" sldId="462"/>
        </pc:sldMkLst>
        <pc:spChg chg="mod">
          <ac:chgData name="Caroline Prodger" userId="e4ef2e75-b60b-401b-8ebe-291bdcf405f4" providerId="ADAL" clId="{9081E840-6F7A-44FE-908F-B0539243C237}" dt="2024-12-11T14:45:59.437" v="158" actId="20577"/>
          <ac:spMkLst>
            <pc:docMk/>
            <pc:sldMk cId="3138922322" sldId="462"/>
            <ac:spMk id="2" creationId="{455A1277-22DF-7204-56E5-256D9F8178CF}"/>
          </ac:spMkLst>
        </pc:spChg>
        <pc:graphicFrameChg chg="mod modGraphic">
          <ac:chgData name="Caroline Prodger" userId="e4ef2e75-b60b-401b-8ebe-291bdcf405f4" providerId="ADAL" clId="{9081E840-6F7A-44FE-908F-B0539243C237}" dt="2024-12-11T14:31:27.815" v="134" actId="1076"/>
          <ac:graphicFrameMkLst>
            <pc:docMk/>
            <pc:sldMk cId="3138922322" sldId="462"/>
            <ac:graphicFrameMk id="5" creationId="{7B05C1A6-C351-4723-5892-60B9D5ADC6B9}"/>
          </ac:graphicFrameMkLst>
        </pc:graphicFrameChg>
      </pc:sldChg>
      <pc:sldChg chg="modSp mod">
        <pc:chgData name="Caroline Prodger" userId="e4ef2e75-b60b-401b-8ebe-291bdcf405f4" providerId="ADAL" clId="{9081E840-6F7A-44FE-908F-B0539243C237}" dt="2024-12-11T14:36:45.267" v="148" actId="113"/>
        <pc:sldMkLst>
          <pc:docMk/>
          <pc:sldMk cId="1302456280" sldId="463"/>
        </pc:sldMkLst>
        <pc:spChg chg="mod">
          <ac:chgData name="Caroline Prodger" userId="e4ef2e75-b60b-401b-8ebe-291bdcf405f4" providerId="ADAL" clId="{9081E840-6F7A-44FE-908F-B0539243C237}" dt="2024-12-11T14:36:45.267" v="148" actId="113"/>
          <ac:spMkLst>
            <pc:docMk/>
            <pc:sldMk cId="1302456280" sldId="463"/>
            <ac:spMk id="2" creationId="{7AF5F5E0-959C-247D-4114-DEB5BAEBFD6C}"/>
          </ac:spMkLst>
        </pc:spChg>
      </pc:sldChg>
      <pc:sldChg chg="modSp mod">
        <pc:chgData name="Caroline Prodger" userId="e4ef2e75-b60b-401b-8ebe-291bdcf405f4" providerId="ADAL" clId="{9081E840-6F7A-44FE-908F-B0539243C237}" dt="2024-12-11T14:46:12.323" v="162" actId="20577"/>
        <pc:sldMkLst>
          <pc:docMk/>
          <pc:sldMk cId="3929803558" sldId="464"/>
        </pc:sldMkLst>
        <pc:spChg chg="mod">
          <ac:chgData name="Caroline Prodger" userId="e4ef2e75-b60b-401b-8ebe-291bdcf405f4" providerId="ADAL" clId="{9081E840-6F7A-44FE-908F-B0539243C237}" dt="2024-12-11T14:46:12.323" v="162" actId="20577"/>
          <ac:spMkLst>
            <pc:docMk/>
            <pc:sldMk cId="3929803558" sldId="464"/>
            <ac:spMk id="2" creationId="{D2CE15A0-BFBD-347D-E920-E7AA0B2ED704}"/>
          </ac:spMkLst>
        </pc:spChg>
      </pc:sldChg>
      <pc:sldChg chg="modSp mod">
        <pc:chgData name="Caroline Prodger" userId="e4ef2e75-b60b-401b-8ebe-291bdcf405f4" providerId="ADAL" clId="{9081E840-6F7A-44FE-908F-B0539243C237}" dt="2024-12-11T14:35:47.564" v="138" actId="1076"/>
        <pc:sldMkLst>
          <pc:docMk/>
          <pc:sldMk cId="3363537672" sldId="466"/>
        </pc:sldMkLst>
        <pc:graphicFrameChg chg="mod">
          <ac:chgData name="Caroline Prodger" userId="e4ef2e75-b60b-401b-8ebe-291bdcf405f4" providerId="ADAL" clId="{9081E840-6F7A-44FE-908F-B0539243C237}" dt="2024-12-11T14:35:47.564" v="138" actId="1076"/>
          <ac:graphicFrameMkLst>
            <pc:docMk/>
            <pc:sldMk cId="3363537672" sldId="466"/>
            <ac:graphicFrameMk id="6" creationId="{F72D384E-1AFF-C33C-2C80-7CA01DFDB616}"/>
          </ac:graphicFrameMkLst>
        </pc:graphicFrameChg>
      </pc:sldChg>
      <pc:sldChg chg="modSp mod">
        <pc:chgData name="Caroline Prodger" userId="e4ef2e75-b60b-401b-8ebe-291bdcf405f4" providerId="ADAL" clId="{9081E840-6F7A-44FE-908F-B0539243C237}" dt="2024-12-11T14:32:03.585" v="135" actId="1076"/>
        <pc:sldMkLst>
          <pc:docMk/>
          <pc:sldMk cId="0" sldId="467"/>
        </pc:sldMkLst>
        <pc:picChg chg="mod">
          <ac:chgData name="Caroline Prodger" userId="e4ef2e75-b60b-401b-8ebe-291bdcf405f4" providerId="ADAL" clId="{9081E840-6F7A-44FE-908F-B0539243C237}" dt="2024-12-11T14:32:03.585" v="135" actId="1076"/>
          <ac:picMkLst>
            <pc:docMk/>
            <pc:sldMk cId="0" sldId="467"/>
            <ac:picMk id="7" creationId="{B4ADFBA0-18CC-4A15-8945-CACE2361E744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2E597C-1D1B-4CE3-9F86-9D71139825D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C3CDDC-0F30-4CDF-AD96-1F904F6EC19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Suppliers provide many products and services within the event industry</a:t>
          </a:r>
          <a:endParaRPr lang="en-US"/>
        </a:p>
      </dgm:t>
    </dgm:pt>
    <dgm:pt modelId="{22CB7C61-57D6-48A1-86AB-B0C1BCA0CDA4}" type="parTrans" cxnId="{CA341AC9-97EE-427F-8C68-AB12194A12C7}">
      <dgm:prSet/>
      <dgm:spPr/>
      <dgm:t>
        <a:bodyPr/>
        <a:lstStyle/>
        <a:p>
          <a:endParaRPr lang="en-US"/>
        </a:p>
      </dgm:t>
    </dgm:pt>
    <dgm:pt modelId="{A5F6C6D4-5ABB-4A19-8791-4BDB0BBDB80B}" type="sibTrans" cxnId="{CA341AC9-97EE-427F-8C68-AB12194A12C7}">
      <dgm:prSet/>
      <dgm:spPr/>
      <dgm:t>
        <a:bodyPr/>
        <a:lstStyle/>
        <a:p>
          <a:endParaRPr lang="en-US"/>
        </a:p>
      </dgm:t>
    </dgm:pt>
    <dgm:pt modelId="{FA79FDC1-6D48-4246-A5FD-D7D96AD7F82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A few of main suppliers to the industry are as follows:</a:t>
          </a:r>
          <a:endParaRPr lang="en-US" dirty="0"/>
        </a:p>
      </dgm:t>
    </dgm:pt>
    <dgm:pt modelId="{ADB1C2BD-B083-4FE6-933D-8833A88A04E1}" type="parTrans" cxnId="{882580B6-D5D9-4BAE-B61B-4F7BF508F121}">
      <dgm:prSet/>
      <dgm:spPr/>
      <dgm:t>
        <a:bodyPr/>
        <a:lstStyle/>
        <a:p>
          <a:endParaRPr lang="en-US"/>
        </a:p>
      </dgm:t>
    </dgm:pt>
    <dgm:pt modelId="{4868668C-E085-4AE6-B9BF-C978B8DE78B4}" type="sibTrans" cxnId="{882580B6-D5D9-4BAE-B61B-4F7BF508F121}">
      <dgm:prSet/>
      <dgm:spPr/>
      <dgm:t>
        <a:bodyPr/>
        <a:lstStyle/>
        <a:p>
          <a:endParaRPr lang="en-US"/>
        </a:p>
      </dgm:t>
    </dgm:pt>
    <dgm:pt modelId="{F73BF50A-3C0C-4383-ADAA-3FBAC1037B1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-Venues</a:t>
          </a:r>
          <a:endParaRPr lang="en-US"/>
        </a:p>
      </dgm:t>
    </dgm:pt>
    <dgm:pt modelId="{C18404B4-AAB8-415A-9793-A3D04BC02B9E}" type="parTrans" cxnId="{5645CA5D-729D-4E6D-BC2A-254AD6055BF0}">
      <dgm:prSet/>
      <dgm:spPr/>
      <dgm:t>
        <a:bodyPr/>
        <a:lstStyle/>
        <a:p>
          <a:endParaRPr lang="en-US"/>
        </a:p>
      </dgm:t>
    </dgm:pt>
    <dgm:pt modelId="{E8A8E2E5-D71A-4EB1-944D-3EDF6EBA7191}" type="sibTrans" cxnId="{5645CA5D-729D-4E6D-BC2A-254AD6055BF0}">
      <dgm:prSet/>
      <dgm:spPr/>
      <dgm:t>
        <a:bodyPr/>
        <a:lstStyle/>
        <a:p>
          <a:endParaRPr lang="en-US"/>
        </a:p>
      </dgm:t>
    </dgm:pt>
    <dgm:pt modelId="{7482FE14-4D02-4972-951F-13B59A0C214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-Destinations</a:t>
          </a:r>
          <a:endParaRPr lang="en-US"/>
        </a:p>
      </dgm:t>
    </dgm:pt>
    <dgm:pt modelId="{EA73D0FF-39CD-433B-AA27-E268F2655148}" type="parTrans" cxnId="{F65C1C94-0557-475D-940D-AD1A935EB9AC}">
      <dgm:prSet/>
      <dgm:spPr/>
      <dgm:t>
        <a:bodyPr/>
        <a:lstStyle/>
        <a:p>
          <a:endParaRPr lang="en-US"/>
        </a:p>
      </dgm:t>
    </dgm:pt>
    <dgm:pt modelId="{EB3BFA45-C110-49A8-B609-0AA6AB865C97}" type="sibTrans" cxnId="{F65C1C94-0557-475D-940D-AD1A935EB9AC}">
      <dgm:prSet/>
      <dgm:spPr/>
      <dgm:t>
        <a:bodyPr/>
        <a:lstStyle/>
        <a:p>
          <a:endParaRPr lang="en-US"/>
        </a:p>
      </dgm:t>
    </dgm:pt>
    <dgm:pt modelId="{20373322-F4C7-4567-A192-229B930F5E34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-Airline and transportation companies</a:t>
          </a:r>
          <a:endParaRPr lang="en-US"/>
        </a:p>
      </dgm:t>
    </dgm:pt>
    <dgm:pt modelId="{62936AB0-16F8-4EBE-AF60-9628A76888F3}" type="parTrans" cxnId="{5E7AB166-7886-4761-A59A-9448D4AE6AC1}">
      <dgm:prSet/>
      <dgm:spPr/>
      <dgm:t>
        <a:bodyPr/>
        <a:lstStyle/>
        <a:p>
          <a:endParaRPr lang="en-US"/>
        </a:p>
      </dgm:t>
    </dgm:pt>
    <dgm:pt modelId="{5AF41239-D08C-4AD4-A0D2-E2516F373045}" type="sibTrans" cxnId="{5E7AB166-7886-4761-A59A-9448D4AE6AC1}">
      <dgm:prSet/>
      <dgm:spPr/>
      <dgm:t>
        <a:bodyPr/>
        <a:lstStyle/>
        <a:p>
          <a:endParaRPr lang="en-US"/>
        </a:p>
      </dgm:t>
    </dgm:pt>
    <dgm:pt modelId="{437761B6-2B23-417A-8E25-634757756D3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-Other suppliers to the events industry i.e. Floral and marquee companies</a:t>
          </a:r>
          <a:endParaRPr lang="en-US"/>
        </a:p>
      </dgm:t>
    </dgm:pt>
    <dgm:pt modelId="{7F0F89CC-8D40-4C2A-B691-D624341733F8}" type="parTrans" cxnId="{6B98A307-4629-4C21-AC7D-FB959304915C}">
      <dgm:prSet/>
      <dgm:spPr/>
      <dgm:t>
        <a:bodyPr/>
        <a:lstStyle/>
        <a:p>
          <a:endParaRPr lang="en-US"/>
        </a:p>
      </dgm:t>
    </dgm:pt>
    <dgm:pt modelId="{2152A410-22FA-4A1D-A6EB-1E10FFEC2B5D}" type="sibTrans" cxnId="{6B98A307-4629-4C21-AC7D-FB959304915C}">
      <dgm:prSet/>
      <dgm:spPr/>
      <dgm:t>
        <a:bodyPr/>
        <a:lstStyle/>
        <a:p>
          <a:endParaRPr lang="en-US"/>
        </a:p>
      </dgm:t>
    </dgm:pt>
    <dgm:pt modelId="{AEEEE44D-C2D5-4120-ABFF-BD0143071AEA}" type="pres">
      <dgm:prSet presAssocID="{D22E597C-1D1B-4CE3-9F86-9D71139825DF}" presName="root" presStyleCnt="0">
        <dgm:presLayoutVars>
          <dgm:dir/>
          <dgm:resizeHandles val="exact"/>
        </dgm:presLayoutVars>
      </dgm:prSet>
      <dgm:spPr/>
    </dgm:pt>
    <dgm:pt modelId="{D0A5F308-8CA3-4293-B783-086A15DDE361}" type="pres">
      <dgm:prSet presAssocID="{4EC3CDDC-0F30-4CDF-AD96-1F904F6EC190}" presName="compNode" presStyleCnt="0"/>
      <dgm:spPr/>
    </dgm:pt>
    <dgm:pt modelId="{492336B2-86FA-48E8-A8D9-194F69F5D620}" type="pres">
      <dgm:prSet presAssocID="{4EC3CDDC-0F30-4CDF-AD96-1F904F6EC190}" presName="bgRect" presStyleLbl="bgShp" presStyleIdx="0" presStyleCnt="6"/>
      <dgm:spPr/>
    </dgm:pt>
    <dgm:pt modelId="{C8FE18DB-D7C2-4166-91F8-0EFE917E9B4A}" type="pres">
      <dgm:prSet presAssocID="{4EC3CDDC-0F30-4CDF-AD96-1F904F6EC190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275F2B77-484C-4C55-8E2A-A79A9F74FA13}" type="pres">
      <dgm:prSet presAssocID="{4EC3CDDC-0F30-4CDF-AD96-1F904F6EC190}" presName="spaceRect" presStyleCnt="0"/>
      <dgm:spPr/>
    </dgm:pt>
    <dgm:pt modelId="{717263F6-7E8A-4FCB-8F30-57BE9B412B37}" type="pres">
      <dgm:prSet presAssocID="{4EC3CDDC-0F30-4CDF-AD96-1F904F6EC190}" presName="parTx" presStyleLbl="revTx" presStyleIdx="0" presStyleCnt="6">
        <dgm:presLayoutVars>
          <dgm:chMax val="0"/>
          <dgm:chPref val="0"/>
        </dgm:presLayoutVars>
      </dgm:prSet>
      <dgm:spPr/>
    </dgm:pt>
    <dgm:pt modelId="{6C656B1D-A105-4177-B6B3-F33A458C0F82}" type="pres">
      <dgm:prSet presAssocID="{A5F6C6D4-5ABB-4A19-8791-4BDB0BBDB80B}" presName="sibTrans" presStyleCnt="0"/>
      <dgm:spPr/>
    </dgm:pt>
    <dgm:pt modelId="{6778F415-29BC-4349-98DB-1C577CF7D3E8}" type="pres">
      <dgm:prSet presAssocID="{FA79FDC1-6D48-4246-A5FD-D7D96AD7F826}" presName="compNode" presStyleCnt="0"/>
      <dgm:spPr/>
    </dgm:pt>
    <dgm:pt modelId="{77B370CF-81A9-46B9-A5CB-0B955C3D5C80}" type="pres">
      <dgm:prSet presAssocID="{FA79FDC1-6D48-4246-A5FD-D7D96AD7F826}" presName="bgRect" presStyleLbl="bgShp" presStyleIdx="1" presStyleCnt="6"/>
      <dgm:spPr/>
    </dgm:pt>
    <dgm:pt modelId="{9DB5E65B-6C5E-4DC6-9190-6D0FB10BB299}" type="pres">
      <dgm:prSet presAssocID="{FA79FDC1-6D48-4246-A5FD-D7D96AD7F826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81DD011D-6A02-4146-AA1A-4BA3274E0047}" type="pres">
      <dgm:prSet presAssocID="{FA79FDC1-6D48-4246-A5FD-D7D96AD7F826}" presName="spaceRect" presStyleCnt="0"/>
      <dgm:spPr/>
    </dgm:pt>
    <dgm:pt modelId="{65E8812B-B485-4F19-8231-E0B35FF0856A}" type="pres">
      <dgm:prSet presAssocID="{FA79FDC1-6D48-4246-A5FD-D7D96AD7F826}" presName="parTx" presStyleLbl="revTx" presStyleIdx="1" presStyleCnt="6">
        <dgm:presLayoutVars>
          <dgm:chMax val="0"/>
          <dgm:chPref val="0"/>
        </dgm:presLayoutVars>
      </dgm:prSet>
      <dgm:spPr/>
    </dgm:pt>
    <dgm:pt modelId="{4C4284C2-BE20-480C-9D1F-DC59D1FD27BA}" type="pres">
      <dgm:prSet presAssocID="{4868668C-E085-4AE6-B9BF-C978B8DE78B4}" presName="sibTrans" presStyleCnt="0"/>
      <dgm:spPr/>
    </dgm:pt>
    <dgm:pt modelId="{7812698C-1C47-4461-BF61-F5CAA7A42A5E}" type="pres">
      <dgm:prSet presAssocID="{F73BF50A-3C0C-4383-ADAA-3FBAC1037B15}" presName="compNode" presStyleCnt="0"/>
      <dgm:spPr/>
    </dgm:pt>
    <dgm:pt modelId="{8EEC35E8-BA3A-430A-A1FE-FE1E7451DD3E}" type="pres">
      <dgm:prSet presAssocID="{F73BF50A-3C0C-4383-ADAA-3FBAC1037B15}" presName="bgRect" presStyleLbl="bgShp" presStyleIdx="2" presStyleCnt="6"/>
      <dgm:spPr/>
    </dgm:pt>
    <dgm:pt modelId="{A7CA6514-5FC7-41F3-A450-D3146683090C}" type="pres">
      <dgm:prSet presAssocID="{F73BF50A-3C0C-4383-ADAA-3FBAC1037B15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ity"/>
        </a:ext>
      </dgm:extLst>
    </dgm:pt>
    <dgm:pt modelId="{E0E80804-23FD-49D5-83CC-CDBD424FDEAD}" type="pres">
      <dgm:prSet presAssocID="{F73BF50A-3C0C-4383-ADAA-3FBAC1037B15}" presName="spaceRect" presStyleCnt="0"/>
      <dgm:spPr/>
    </dgm:pt>
    <dgm:pt modelId="{0268E6B8-C1A6-46BD-A78B-B5B1DCB8D2E9}" type="pres">
      <dgm:prSet presAssocID="{F73BF50A-3C0C-4383-ADAA-3FBAC1037B15}" presName="parTx" presStyleLbl="revTx" presStyleIdx="2" presStyleCnt="6">
        <dgm:presLayoutVars>
          <dgm:chMax val="0"/>
          <dgm:chPref val="0"/>
        </dgm:presLayoutVars>
      </dgm:prSet>
      <dgm:spPr/>
    </dgm:pt>
    <dgm:pt modelId="{613D34A2-6728-4C5A-945E-F15DD7C0DCAE}" type="pres">
      <dgm:prSet presAssocID="{E8A8E2E5-D71A-4EB1-944D-3EDF6EBA7191}" presName="sibTrans" presStyleCnt="0"/>
      <dgm:spPr/>
    </dgm:pt>
    <dgm:pt modelId="{2BA56544-6AED-48F7-A873-8045C2D08453}" type="pres">
      <dgm:prSet presAssocID="{7482FE14-4D02-4972-951F-13B59A0C214C}" presName="compNode" presStyleCnt="0"/>
      <dgm:spPr/>
    </dgm:pt>
    <dgm:pt modelId="{D8A4B962-789D-4792-9115-C3A4D5B023D1}" type="pres">
      <dgm:prSet presAssocID="{7482FE14-4D02-4972-951F-13B59A0C214C}" presName="bgRect" presStyleLbl="bgShp" presStyleIdx="3" presStyleCnt="6"/>
      <dgm:spPr/>
    </dgm:pt>
    <dgm:pt modelId="{EE5853AD-582C-4521-A0E0-FF4D40C456B7}" type="pres">
      <dgm:prSet presAssocID="{7482FE14-4D02-4972-951F-13B59A0C214C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ropical scene"/>
        </a:ext>
      </dgm:extLst>
    </dgm:pt>
    <dgm:pt modelId="{C18891E7-2CF7-454E-9577-C7C1AF39B76D}" type="pres">
      <dgm:prSet presAssocID="{7482FE14-4D02-4972-951F-13B59A0C214C}" presName="spaceRect" presStyleCnt="0"/>
      <dgm:spPr/>
    </dgm:pt>
    <dgm:pt modelId="{B85B56FB-22B1-48E0-8154-50C2BADCDD11}" type="pres">
      <dgm:prSet presAssocID="{7482FE14-4D02-4972-951F-13B59A0C214C}" presName="parTx" presStyleLbl="revTx" presStyleIdx="3" presStyleCnt="6">
        <dgm:presLayoutVars>
          <dgm:chMax val="0"/>
          <dgm:chPref val="0"/>
        </dgm:presLayoutVars>
      </dgm:prSet>
      <dgm:spPr/>
    </dgm:pt>
    <dgm:pt modelId="{E9360385-33AE-4A22-A504-AB0DC408D961}" type="pres">
      <dgm:prSet presAssocID="{EB3BFA45-C110-49A8-B609-0AA6AB865C97}" presName="sibTrans" presStyleCnt="0"/>
      <dgm:spPr/>
    </dgm:pt>
    <dgm:pt modelId="{95C6E529-9977-4A54-88C0-7BBBCED75F58}" type="pres">
      <dgm:prSet presAssocID="{20373322-F4C7-4567-A192-229B930F5E34}" presName="compNode" presStyleCnt="0"/>
      <dgm:spPr/>
    </dgm:pt>
    <dgm:pt modelId="{4F1E345A-0D57-4B67-B257-D11B1EDA9B4C}" type="pres">
      <dgm:prSet presAssocID="{20373322-F4C7-4567-A192-229B930F5E34}" presName="bgRect" presStyleLbl="bgShp" presStyleIdx="4" presStyleCnt="6"/>
      <dgm:spPr/>
    </dgm:pt>
    <dgm:pt modelId="{AF781836-8336-4D87-AE3C-6E51BFE378D1}" type="pres">
      <dgm:prSet presAssocID="{20373322-F4C7-4567-A192-229B930F5E34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lot"/>
        </a:ext>
      </dgm:extLst>
    </dgm:pt>
    <dgm:pt modelId="{A1C243EB-3D2C-45F7-AFC1-FFE1DCFA90DC}" type="pres">
      <dgm:prSet presAssocID="{20373322-F4C7-4567-A192-229B930F5E34}" presName="spaceRect" presStyleCnt="0"/>
      <dgm:spPr/>
    </dgm:pt>
    <dgm:pt modelId="{A330E491-94F8-436C-A1EA-96DAB0C01967}" type="pres">
      <dgm:prSet presAssocID="{20373322-F4C7-4567-A192-229B930F5E34}" presName="parTx" presStyleLbl="revTx" presStyleIdx="4" presStyleCnt="6">
        <dgm:presLayoutVars>
          <dgm:chMax val="0"/>
          <dgm:chPref val="0"/>
        </dgm:presLayoutVars>
      </dgm:prSet>
      <dgm:spPr/>
    </dgm:pt>
    <dgm:pt modelId="{8ACB7106-A995-4416-8921-8735B7EB6677}" type="pres">
      <dgm:prSet presAssocID="{5AF41239-D08C-4AD4-A0D2-E2516F373045}" presName="sibTrans" presStyleCnt="0"/>
      <dgm:spPr/>
    </dgm:pt>
    <dgm:pt modelId="{735EF922-E134-45E8-9F71-F9F7159849C7}" type="pres">
      <dgm:prSet presAssocID="{437761B6-2B23-417A-8E25-634757756D3F}" presName="compNode" presStyleCnt="0"/>
      <dgm:spPr/>
    </dgm:pt>
    <dgm:pt modelId="{E83B7EE9-CCC4-47DF-85E9-A84A19FB89D8}" type="pres">
      <dgm:prSet presAssocID="{437761B6-2B23-417A-8E25-634757756D3F}" presName="bgRect" presStyleLbl="bgShp" presStyleIdx="5" presStyleCnt="6"/>
      <dgm:spPr/>
    </dgm:pt>
    <dgm:pt modelId="{12021827-FDF5-4438-AB57-707445E41238}" type="pres">
      <dgm:prSet presAssocID="{437761B6-2B23-417A-8E25-634757756D3F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arty Mask"/>
        </a:ext>
      </dgm:extLst>
    </dgm:pt>
    <dgm:pt modelId="{21DC3A9F-C337-4920-A1C2-8C13ACB17810}" type="pres">
      <dgm:prSet presAssocID="{437761B6-2B23-417A-8E25-634757756D3F}" presName="spaceRect" presStyleCnt="0"/>
      <dgm:spPr/>
    </dgm:pt>
    <dgm:pt modelId="{ADB8F60E-6C69-483C-83F9-18A1E2FB2A11}" type="pres">
      <dgm:prSet presAssocID="{437761B6-2B23-417A-8E25-634757756D3F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6B98A307-4629-4C21-AC7D-FB959304915C}" srcId="{D22E597C-1D1B-4CE3-9F86-9D71139825DF}" destId="{437761B6-2B23-417A-8E25-634757756D3F}" srcOrd="5" destOrd="0" parTransId="{7F0F89CC-8D40-4C2A-B691-D624341733F8}" sibTransId="{2152A410-22FA-4A1D-A6EB-1E10FFEC2B5D}"/>
    <dgm:cxn modelId="{F2328220-914D-40BE-99DC-9B478A6DAFA3}" type="presOf" srcId="{7482FE14-4D02-4972-951F-13B59A0C214C}" destId="{B85B56FB-22B1-48E0-8154-50C2BADCDD11}" srcOrd="0" destOrd="0" presId="urn:microsoft.com/office/officeart/2018/2/layout/IconVerticalSolidList"/>
    <dgm:cxn modelId="{8888A026-9CA2-44DB-8E2C-C05F1496F589}" type="presOf" srcId="{FA79FDC1-6D48-4246-A5FD-D7D96AD7F826}" destId="{65E8812B-B485-4F19-8231-E0B35FF0856A}" srcOrd="0" destOrd="0" presId="urn:microsoft.com/office/officeart/2018/2/layout/IconVerticalSolidList"/>
    <dgm:cxn modelId="{5645CA5D-729D-4E6D-BC2A-254AD6055BF0}" srcId="{D22E597C-1D1B-4CE3-9F86-9D71139825DF}" destId="{F73BF50A-3C0C-4383-ADAA-3FBAC1037B15}" srcOrd="2" destOrd="0" parTransId="{C18404B4-AAB8-415A-9793-A3D04BC02B9E}" sibTransId="{E8A8E2E5-D71A-4EB1-944D-3EDF6EBA7191}"/>
    <dgm:cxn modelId="{453E8943-D158-4C87-AE6E-BC50BEAF90F6}" type="presOf" srcId="{4EC3CDDC-0F30-4CDF-AD96-1F904F6EC190}" destId="{717263F6-7E8A-4FCB-8F30-57BE9B412B37}" srcOrd="0" destOrd="0" presId="urn:microsoft.com/office/officeart/2018/2/layout/IconVerticalSolidList"/>
    <dgm:cxn modelId="{5E7AB166-7886-4761-A59A-9448D4AE6AC1}" srcId="{D22E597C-1D1B-4CE3-9F86-9D71139825DF}" destId="{20373322-F4C7-4567-A192-229B930F5E34}" srcOrd="4" destOrd="0" parTransId="{62936AB0-16F8-4EBE-AF60-9628A76888F3}" sibTransId="{5AF41239-D08C-4AD4-A0D2-E2516F373045}"/>
    <dgm:cxn modelId="{06E1EB4D-20AA-488B-B56B-63DFD2468228}" type="presOf" srcId="{437761B6-2B23-417A-8E25-634757756D3F}" destId="{ADB8F60E-6C69-483C-83F9-18A1E2FB2A11}" srcOrd="0" destOrd="0" presId="urn:microsoft.com/office/officeart/2018/2/layout/IconVerticalSolidList"/>
    <dgm:cxn modelId="{81EADB52-6B97-4F25-A10C-25C94D25C68F}" type="presOf" srcId="{F73BF50A-3C0C-4383-ADAA-3FBAC1037B15}" destId="{0268E6B8-C1A6-46BD-A78B-B5B1DCB8D2E9}" srcOrd="0" destOrd="0" presId="urn:microsoft.com/office/officeart/2018/2/layout/IconVerticalSolidList"/>
    <dgm:cxn modelId="{37055254-D36A-4EE1-99BD-22E3763413D2}" type="presOf" srcId="{D22E597C-1D1B-4CE3-9F86-9D71139825DF}" destId="{AEEEE44D-C2D5-4120-ABFF-BD0143071AEA}" srcOrd="0" destOrd="0" presId="urn:microsoft.com/office/officeart/2018/2/layout/IconVerticalSolidList"/>
    <dgm:cxn modelId="{F65C1C94-0557-475D-940D-AD1A935EB9AC}" srcId="{D22E597C-1D1B-4CE3-9F86-9D71139825DF}" destId="{7482FE14-4D02-4972-951F-13B59A0C214C}" srcOrd="3" destOrd="0" parTransId="{EA73D0FF-39CD-433B-AA27-E268F2655148}" sibTransId="{EB3BFA45-C110-49A8-B609-0AA6AB865C97}"/>
    <dgm:cxn modelId="{882580B6-D5D9-4BAE-B61B-4F7BF508F121}" srcId="{D22E597C-1D1B-4CE3-9F86-9D71139825DF}" destId="{FA79FDC1-6D48-4246-A5FD-D7D96AD7F826}" srcOrd="1" destOrd="0" parTransId="{ADB1C2BD-B083-4FE6-933D-8833A88A04E1}" sibTransId="{4868668C-E085-4AE6-B9BF-C978B8DE78B4}"/>
    <dgm:cxn modelId="{CA341AC9-97EE-427F-8C68-AB12194A12C7}" srcId="{D22E597C-1D1B-4CE3-9F86-9D71139825DF}" destId="{4EC3CDDC-0F30-4CDF-AD96-1F904F6EC190}" srcOrd="0" destOrd="0" parTransId="{22CB7C61-57D6-48A1-86AB-B0C1BCA0CDA4}" sibTransId="{A5F6C6D4-5ABB-4A19-8791-4BDB0BBDB80B}"/>
    <dgm:cxn modelId="{58EE98FB-F899-4566-BA58-FA9D0B1478F8}" type="presOf" srcId="{20373322-F4C7-4567-A192-229B930F5E34}" destId="{A330E491-94F8-436C-A1EA-96DAB0C01967}" srcOrd="0" destOrd="0" presId="urn:microsoft.com/office/officeart/2018/2/layout/IconVerticalSolidList"/>
    <dgm:cxn modelId="{D0B30D42-8544-43F6-98E2-3CCB7BAEB4BE}" type="presParOf" srcId="{AEEEE44D-C2D5-4120-ABFF-BD0143071AEA}" destId="{D0A5F308-8CA3-4293-B783-086A15DDE361}" srcOrd="0" destOrd="0" presId="urn:microsoft.com/office/officeart/2018/2/layout/IconVerticalSolidList"/>
    <dgm:cxn modelId="{0781430F-F176-40BA-9556-FF56FA05608A}" type="presParOf" srcId="{D0A5F308-8CA3-4293-B783-086A15DDE361}" destId="{492336B2-86FA-48E8-A8D9-194F69F5D620}" srcOrd="0" destOrd="0" presId="urn:microsoft.com/office/officeart/2018/2/layout/IconVerticalSolidList"/>
    <dgm:cxn modelId="{95F6B348-DD94-4611-815D-2CCB488DC84D}" type="presParOf" srcId="{D0A5F308-8CA3-4293-B783-086A15DDE361}" destId="{C8FE18DB-D7C2-4166-91F8-0EFE917E9B4A}" srcOrd="1" destOrd="0" presId="urn:microsoft.com/office/officeart/2018/2/layout/IconVerticalSolidList"/>
    <dgm:cxn modelId="{50504641-439C-489D-B19A-D2228CEAB7D6}" type="presParOf" srcId="{D0A5F308-8CA3-4293-B783-086A15DDE361}" destId="{275F2B77-484C-4C55-8E2A-A79A9F74FA13}" srcOrd="2" destOrd="0" presId="urn:microsoft.com/office/officeart/2018/2/layout/IconVerticalSolidList"/>
    <dgm:cxn modelId="{8A129D35-E333-4364-99D1-28109F655E3F}" type="presParOf" srcId="{D0A5F308-8CA3-4293-B783-086A15DDE361}" destId="{717263F6-7E8A-4FCB-8F30-57BE9B412B37}" srcOrd="3" destOrd="0" presId="urn:microsoft.com/office/officeart/2018/2/layout/IconVerticalSolidList"/>
    <dgm:cxn modelId="{6DCF8E79-5EE5-4A57-BD08-1C8C241574E4}" type="presParOf" srcId="{AEEEE44D-C2D5-4120-ABFF-BD0143071AEA}" destId="{6C656B1D-A105-4177-B6B3-F33A458C0F82}" srcOrd="1" destOrd="0" presId="urn:microsoft.com/office/officeart/2018/2/layout/IconVerticalSolidList"/>
    <dgm:cxn modelId="{AECE5322-42FB-4EB4-8ADF-CE5097489D69}" type="presParOf" srcId="{AEEEE44D-C2D5-4120-ABFF-BD0143071AEA}" destId="{6778F415-29BC-4349-98DB-1C577CF7D3E8}" srcOrd="2" destOrd="0" presId="urn:microsoft.com/office/officeart/2018/2/layout/IconVerticalSolidList"/>
    <dgm:cxn modelId="{E390F37A-EE04-4177-ADF4-0CE8B52D96B1}" type="presParOf" srcId="{6778F415-29BC-4349-98DB-1C577CF7D3E8}" destId="{77B370CF-81A9-46B9-A5CB-0B955C3D5C80}" srcOrd="0" destOrd="0" presId="urn:microsoft.com/office/officeart/2018/2/layout/IconVerticalSolidList"/>
    <dgm:cxn modelId="{F8CD86E5-3EE2-4F54-B4ED-DC2AF441020C}" type="presParOf" srcId="{6778F415-29BC-4349-98DB-1C577CF7D3E8}" destId="{9DB5E65B-6C5E-4DC6-9190-6D0FB10BB299}" srcOrd="1" destOrd="0" presId="urn:microsoft.com/office/officeart/2018/2/layout/IconVerticalSolidList"/>
    <dgm:cxn modelId="{C266BBA8-074B-400E-9F49-ABA0F9F213BE}" type="presParOf" srcId="{6778F415-29BC-4349-98DB-1C577CF7D3E8}" destId="{81DD011D-6A02-4146-AA1A-4BA3274E0047}" srcOrd="2" destOrd="0" presId="urn:microsoft.com/office/officeart/2018/2/layout/IconVerticalSolidList"/>
    <dgm:cxn modelId="{67FDD659-7B54-43BC-9C19-7FCC5EF8398D}" type="presParOf" srcId="{6778F415-29BC-4349-98DB-1C577CF7D3E8}" destId="{65E8812B-B485-4F19-8231-E0B35FF0856A}" srcOrd="3" destOrd="0" presId="urn:microsoft.com/office/officeart/2018/2/layout/IconVerticalSolidList"/>
    <dgm:cxn modelId="{995DEEA8-5047-4941-8D25-6881E219C710}" type="presParOf" srcId="{AEEEE44D-C2D5-4120-ABFF-BD0143071AEA}" destId="{4C4284C2-BE20-480C-9D1F-DC59D1FD27BA}" srcOrd="3" destOrd="0" presId="urn:microsoft.com/office/officeart/2018/2/layout/IconVerticalSolidList"/>
    <dgm:cxn modelId="{7248D42F-1548-4CEA-9BB0-0A9F761D9536}" type="presParOf" srcId="{AEEEE44D-C2D5-4120-ABFF-BD0143071AEA}" destId="{7812698C-1C47-4461-BF61-F5CAA7A42A5E}" srcOrd="4" destOrd="0" presId="urn:microsoft.com/office/officeart/2018/2/layout/IconVerticalSolidList"/>
    <dgm:cxn modelId="{D5385C5A-2BEF-4036-B0F7-AC00E0DCAF85}" type="presParOf" srcId="{7812698C-1C47-4461-BF61-F5CAA7A42A5E}" destId="{8EEC35E8-BA3A-430A-A1FE-FE1E7451DD3E}" srcOrd="0" destOrd="0" presId="urn:microsoft.com/office/officeart/2018/2/layout/IconVerticalSolidList"/>
    <dgm:cxn modelId="{ABD820F6-78AB-47E3-AB3D-C24E9C5F2459}" type="presParOf" srcId="{7812698C-1C47-4461-BF61-F5CAA7A42A5E}" destId="{A7CA6514-5FC7-41F3-A450-D3146683090C}" srcOrd="1" destOrd="0" presId="urn:microsoft.com/office/officeart/2018/2/layout/IconVerticalSolidList"/>
    <dgm:cxn modelId="{4E23D8C2-264D-4726-B1C9-0AEA019FC45E}" type="presParOf" srcId="{7812698C-1C47-4461-BF61-F5CAA7A42A5E}" destId="{E0E80804-23FD-49D5-83CC-CDBD424FDEAD}" srcOrd="2" destOrd="0" presId="urn:microsoft.com/office/officeart/2018/2/layout/IconVerticalSolidList"/>
    <dgm:cxn modelId="{40FEBEB6-C65D-40F2-BE9D-D440DC5B98C1}" type="presParOf" srcId="{7812698C-1C47-4461-BF61-F5CAA7A42A5E}" destId="{0268E6B8-C1A6-46BD-A78B-B5B1DCB8D2E9}" srcOrd="3" destOrd="0" presId="urn:microsoft.com/office/officeart/2018/2/layout/IconVerticalSolidList"/>
    <dgm:cxn modelId="{0CEE72E8-5673-404E-8ABC-650B38C6FE85}" type="presParOf" srcId="{AEEEE44D-C2D5-4120-ABFF-BD0143071AEA}" destId="{613D34A2-6728-4C5A-945E-F15DD7C0DCAE}" srcOrd="5" destOrd="0" presId="urn:microsoft.com/office/officeart/2018/2/layout/IconVerticalSolidList"/>
    <dgm:cxn modelId="{FE707D81-6AA8-4FD6-8BB7-FB8177A9D21F}" type="presParOf" srcId="{AEEEE44D-C2D5-4120-ABFF-BD0143071AEA}" destId="{2BA56544-6AED-48F7-A873-8045C2D08453}" srcOrd="6" destOrd="0" presId="urn:microsoft.com/office/officeart/2018/2/layout/IconVerticalSolidList"/>
    <dgm:cxn modelId="{2A5503D5-1750-4BEE-819D-C90D3D34E3F3}" type="presParOf" srcId="{2BA56544-6AED-48F7-A873-8045C2D08453}" destId="{D8A4B962-789D-4792-9115-C3A4D5B023D1}" srcOrd="0" destOrd="0" presId="urn:microsoft.com/office/officeart/2018/2/layout/IconVerticalSolidList"/>
    <dgm:cxn modelId="{D5D8EBD3-74CC-49F6-AF3D-06A0ABE2E8EF}" type="presParOf" srcId="{2BA56544-6AED-48F7-A873-8045C2D08453}" destId="{EE5853AD-582C-4521-A0E0-FF4D40C456B7}" srcOrd="1" destOrd="0" presId="urn:microsoft.com/office/officeart/2018/2/layout/IconVerticalSolidList"/>
    <dgm:cxn modelId="{5D6F1EE1-5719-4EDA-A83F-E127187D2611}" type="presParOf" srcId="{2BA56544-6AED-48F7-A873-8045C2D08453}" destId="{C18891E7-2CF7-454E-9577-C7C1AF39B76D}" srcOrd="2" destOrd="0" presId="urn:microsoft.com/office/officeart/2018/2/layout/IconVerticalSolidList"/>
    <dgm:cxn modelId="{FE8CB828-DDF8-4791-B5C0-A6EEC3FCB1E1}" type="presParOf" srcId="{2BA56544-6AED-48F7-A873-8045C2D08453}" destId="{B85B56FB-22B1-48E0-8154-50C2BADCDD11}" srcOrd="3" destOrd="0" presId="urn:microsoft.com/office/officeart/2018/2/layout/IconVerticalSolidList"/>
    <dgm:cxn modelId="{1DFD0CDB-1EA2-4355-9610-61D31E53E008}" type="presParOf" srcId="{AEEEE44D-C2D5-4120-ABFF-BD0143071AEA}" destId="{E9360385-33AE-4A22-A504-AB0DC408D961}" srcOrd="7" destOrd="0" presId="urn:microsoft.com/office/officeart/2018/2/layout/IconVerticalSolidList"/>
    <dgm:cxn modelId="{FD109603-70F6-4DBF-826F-CD71EC2EF504}" type="presParOf" srcId="{AEEEE44D-C2D5-4120-ABFF-BD0143071AEA}" destId="{95C6E529-9977-4A54-88C0-7BBBCED75F58}" srcOrd="8" destOrd="0" presId="urn:microsoft.com/office/officeart/2018/2/layout/IconVerticalSolidList"/>
    <dgm:cxn modelId="{10EF8109-6645-414A-8273-C50F2410277E}" type="presParOf" srcId="{95C6E529-9977-4A54-88C0-7BBBCED75F58}" destId="{4F1E345A-0D57-4B67-B257-D11B1EDA9B4C}" srcOrd="0" destOrd="0" presId="urn:microsoft.com/office/officeart/2018/2/layout/IconVerticalSolidList"/>
    <dgm:cxn modelId="{BFDA4845-9BA0-4157-8ACB-94D7112B6778}" type="presParOf" srcId="{95C6E529-9977-4A54-88C0-7BBBCED75F58}" destId="{AF781836-8336-4D87-AE3C-6E51BFE378D1}" srcOrd="1" destOrd="0" presId="urn:microsoft.com/office/officeart/2018/2/layout/IconVerticalSolidList"/>
    <dgm:cxn modelId="{79ECF2E6-7794-4E01-9964-1A1ECE0C005A}" type="presParOf" srcId="{95C6E529-9977-4A54-88C0-7BBBCED75F58}" destId="{A1C243EB-3D2C-45F7-AFC1-FFE1DCFA90DC}" srcOrd="2" destOrd="0" presId="urn:microsoft.com/office/officeart/2018/2/layout/IconVerticalSolidList"/>
    <dgm:cxn modelId="{D0A6C12B-49DA-4DDB-8D1D-FC846FBA5CFF}" type="presParOf" srcId="{95C6E529-9977-4A54-88C0-7BBBCED75F58}" destId="{A330E491-94F8-436C-A1EA-96DAB0C01967}" srcOrd="3" destOrd="0" presId="urn:microsoft.com/office/officeart/2018/2/layout/IconVerticalSolidList"/>
    <dgm:cxn modelId="{9DB37702-4771-4B65-84DA-2A568BB8D958}" type="presParOf" srcId="{AEEEE44D-C2D5-4120-ABFF-BD0143071AEA}" destId="{8ACB7106-A995-4416-8921-8735B7EB6677}" srcOrd="9" destOrd="0" presId="urn:microsoft.com/office/officeart/2018/2/layout/IconVerticalSolidList"/>
    <dgm:cxn modelId="{59666673-6578-4C7E-A0BB-5F23A546D4F1}" type="presParOf" srcId="{AEEEE44D-C2D5-4120-ABFF-BD0143071AEA}" destId="{735EF922-E134-45E8-9F71-F9F7159849C7}" srcOrd="10" destOrd="0" presId="urn:microsoft.com/office/officeart/2018/2/layout/IconVerticalSolidList"/>
    <dgm:cxn modelId="{0CEEE664-ED07-4402-A0CB-9877BEE04E2C}" type="presParOf" srcId="{735EF922-E134-45E8-9F71-F9F7159849C7}" destId="{E83B7EE9-CCC4-47DF-85E9-A84A19FB89D8}" srcOrd="0" destOrd="0" presId="urn:microsoft.com/office/officeart/2018/2/layout/IconVerticalSolidList"/>
    <dgm:cxn modelId="{FC78E534-BC2E-463E-B51A-D6367874D6DA}" type="presParOf" srcId="{735EF922-E134-45E8-9F71-F9F7159849C7}" destId="{12021827-FDF5-4438-AB57-707445E41238}" srcOrd="1" destOrd="0" presId="urn:microsoft.com/office/officeart/2018/2/layout/IconVerticalSolidList"/>
    <dgm:cxn modelId="{D6286389-2A62-4BE7-847D-D09E2DE33EDC}" type="presParOf" srcId="{735EF922-E134-45E8-9F71-F9F7159849C7}" destId="{21DC3A9F-C337-4920-A1C2-8C13ACB17810}" srcOrd="2" destOrd="0" presId="urn:microsoft.com/office/officeart/2018/2/layout/IconVerticalSolidList"/>
    <dgm:cxn modelId="{6F618058-34ED-437B-ACC2-9EE755BDE4FD}" type="presParOf" srcId="{735EF922-E134-45E8-9F71-F9F7159849C7}" destId="{ADB8F60E-6C69-483C-83F9-18A1E2FB2A1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2336B2-86FA-48E8-A8D9-194F69F5D620}">
      <dsp:nvSpPr>
        <dsp:cNvPr id="0" name=""/>
        <dsp:cNvSpPr/>
      </dsp:nvSpPr>
      <dsp:spPr>
        <a:xfrm>
          <a:off x="0" y="1343"/>
          <a:ext cx="7886700" cy="5724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FE18DB-D7C2-4166-91F8-0EFE917E9B4A}">
      <dsp:nvSpPr>
        <dsp:cNvPr id="0" name=""/>
        <dsp:cNvSpPr/>
      </dsp:nvSpPr>
      <dsp:spPr>
        <a:xfrm>
          <a:off x="173164" y="130143"/>
          <a:ext cx="314843" cy="31484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7263F6-7E8A-4FCB-8F30-57BE9B412B37}">
      <dsp:nvSpPr>
        <dsp:cNvPr id="0" name=""/>
        <dsp:cNvSpPr/>
      </dsp:nvSpPr>
      <dsp:spPr>
        <a:xfrm>
          <a:off x="661171" y="1343"/>
          <a:ext cx="7225528" cy="572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584" tIns="60584" rIns="60584" bIns="60584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Suppliers provide many products and services within the event industry</a:t>
          </a:r>
          <a:endParaRPr lang="en-US" sz="1700" kern="1200"/>
        </a:p>
      </dsp:txBody>
      <dsp:txXfrm>
        <a:off x="661171" y="1343"/>
        <a:ext cx="7225528" cy="572443"/>
      </dsp:txXfrm>
    </dsp:sp>
    <dsp:sp modelId="{77B370CF-81A9-46B9-A5CB-0B955C3D5C80}">
      <dsp:nvSpPr>
        <dsp:cNvPr id="0" name=""/>
        <dsp:cNvSpPr/>
      </dsp:nvSpPr>
      <dsp:spPr>
        <a:xfrm>
          <a:off x="0" y="716897"/>
          <a:ext cx="7886700" cy="5724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B5E65B-6C5E-4DC6-9190-6D0FB10BB299}">
      <dsp:nvSpPr>
        <dsp:cNvPr id="0" name=""/>
        <dsp:cNvSpPr/>
      </dsp:nvSpPr>
      <dsp:spPr>
        <a:xfrm>
          <a:off x="173164" y="845697"/>
          <a:ext cx="314843" cy="31484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E8812B-B485-4F19-8231-E0B35FF0856A}">
      <dsp:nvSpPr>
        <dsp:cNvPr id="0" name=""/>
        <dsp:cNvSpPr/>
      </dsp:nvSpPr>
      <dsp:spPr>
        <a:xfrm>
          <a:off x="661171" y="716897"/>
          <a:ext cx="7225528" cy="572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584" tIns="60584" rIns="60584" bIns="60584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A few of main suppliers to the industry are as follows:</a:t>
          </a:r>
          <a:endParaRPr lang="en-US" sz="1700" kern="1200" dirty="0"/>
        </a:p>
      </dsp:txBody>
      <dsp:txXfrm>
        <a:off x="661171" y="716897"/>
        <a:ext cx="7225528" cy="572443"/>
      </dsp:txXfrm>
    </dsp:sp>
    <dsp:sp modelId="{8EEC35E8-BA3A-430A-A1FE-FE1E7451DD3E}">
      <dsp:nvSpPr>
        <dsp:cNvPr id="0" name=""/>
        <dsp:cNvSpPr/>
      </dsp:nvSpPr>
      <dsp:spPr>
        <a:xfrm>
          <a:off x="0" y="1432451"/>
          <a:ext cx="7886700" cy="5724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CA6514-5FC7-41F3-A450-D3146683090C}">
      <dsp:nvSpPr>
        <dsp:cNvPr id="0" name=""/>
        <dsp:cNvSpPr/>
      </dsp:nvSpPr>
      <dsp:spPr>
        <a:xfrm>
          <a:off x="173164" y="1561251"/>
          <a:ext cx="314843" cy="31484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68E6B8-C1A6-46BD-A78B-B5B1DCB8D2E9}">
      <dsp:nvSpPr>
        <dsp:cNvPr id="0" name=""/>
        <dsp:cNvSpPr/>
      </dsp:nvSpPr>
      <dsp:spPr>
        <a:xfrm>
          <a:off x="661171" y="1432451"/>
          <a:ext cx="7225528" cy="572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584" tIns="60584" rIns="60584" bIns="60584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-Venues</a:t>
          </a:r>
          <a:endParaRPr lang="en-US" sz="1700" kern="1200"/>
        </a:p>
      </dsp:txBody>
      <dsp:txXfrm>
        <a:off x="661171" y="1432451"/>
        <a:ext cx="7225528" cy="572443"/>
      </dsp:txXfrm>
    </dsp:sp>
    <dsp:sp modelId="{D8A4B962-789D-4792-9115-C3A4D5B023D1}">
      <dsp:nvSpPr>
        <dsp:cNvPr id="0" name=""/>
        <dsp:cNvSpPr/>
      </dsp:nvSpPr>
      <dsp:spPr>
        <a:xfrm>
          <a:off x="0" y="2148005"/>
          <a:ext cx="7886700" cy="5724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5853AD-582C-4521-A0E0-FF4D40C456B7}">
      <dsp:nvSpPr>
        <dsp:cNvPr id="0" name=""/>
        <dsp:cNvSpPr/>
      </dsp:nvSpPr>
      <dsp:spPr>
        <a:xfrm>
          <a:off x="173164" y="2276805"/>
          <a:ext cx="314843" cy="31484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5B56FB-22B1-48E0-8154-50C2BADCDD11}">
      <dsp:nvSpPr>
        <dsp:cNvPr id="0" name=""/>
        <dsp:cNvSpPr/>
      </dsp:nvSpPr>
      <dsp:spPr>
        <a:xfrm>
          <a:off x="661171" y="2148005"/>
          <a:ext cx="7225528" cy="572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584" tIns="60584" rIns="60584" bIns="60584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-Destinations</a:t>
          </a:r>
          <a:endParaRPr lang="en-US" sz="1700" kern="1200"/>
        </a:p>
      </dsp:txBody>
      <dsp:txXfrm>
        <a:off x="661171" y="2148005"/>
        <a:ext cx="7225528" cy="572443"/>
      </dsp:txXfrm>
    </dsp:sp>
    <dsp:sp modelId="{4F1E345A-0D57-4B67-B257-D11B1EDA9B4C}">
      <dsp:nvSpPr>
        <dsp:cNvPr id="0" name=""/>
        <dsp:cNvSpPr/>
      </dsp:nvSpPr>
      <dsp:spPr>
        <a:xfrm>
          <a:off x="0" y="2863559"/>
          <a:ext cx="7886700" cy="5724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781836-8336-4D87-AE3C-6E51BFE378D1}">
      <dsp:nvSpPr>
        <dsp:cNvPr id="0" name=""/>
        <dsp:cNvSpPr/>
      </dsp:nvSpPr>
      <dsp:spPr>
        <a:xfrm>
          <a:off x="173164" y="2992359"/>
          <a:ext cx="314843" cy="31484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30E491-94F8-436C-A1EA-96DAB0C01967}">
      <dsp:nvSpPr>
        <dsp:cNvPr id="0" name=""/>
        <dsp:cNvSpPr/>
      </dsp:nvSpPr>
      <dsp:spPr>
        <a:xfrm>
          <a:off x="661171" y="2863559"/>
          <a:ext cx="7225528" cy="572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584" tIns="60584" rIns="60584" bIns="60584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-Airline and transportation companies</a:t>
          </a:r>
          <a:endParaRPr lang="en-US" sz="1700" kern="1200"/>
        </a:p>
      </dsp:txBody>
      <dsp:txXfrm>
        <a:off x="661171" y="2863559"/>
        <a:ext cx="7225528" cy="572443"/>
      </dsp:txXfrm>
    </dsp:sp>
    <dsp:sp modelId="{E83B7EE9-CCC4-47DF-85E9-A84A19FB89D8}">
      <dsp:nvSpPr>
        <dsp:cNvPr id="0" name=""/>
        <dsp:cNvSpPr/>
      </dsp:nvSpPr>
      <dsp:spPr>
        <a:xfrm>
          <a:off x="0" y="3579113"/>
          <a:ext cx="7886700" cy="5724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021827-FDF5-4438-AB57-707445E41238}">
      <dsp:nvSpPr>
        <dsp:cNvPr id="0" name=""/>
        <dsp:cNvSpPr/>
      </dsp:nvSpPr>
      <dsp:spPr>
        <a:xfrm>
          <a:off x="173164" y="3707913"/>
          <a:ext cx="314843" cy="314843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B8F60E-6C69-483C-83F9-18A1E2FB2A11}">
      <dsp:nvSpPr>
        <dsp:cNvPr id="0" name=""/>
        <dsp:cNvSpPr/>
      </dsp:nvSpPr>
      <dsp:spPr>
        <a:xfrm>
          <a:off x="661171" y="3579113"/>
          <a:ext cx="7225528" cy="5724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584" tIns="60584" rIns="60584" bIns="60584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-Other suppliers to the events industry i.e. Floral and marquee companies</a:t>
          </a:r>
          <a:endParaRPr lang="en-US" sz="1700" kern="1200"/>
        </a:p>
      </dsp:txBody>
      <dsp:txXfrm>
        <a:off x="661171" y="3579113"/>
        <a:ext cx="7225528" cy="5724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B15A8-09DD-443B-A3BC-D662273257A0}" type="datetimeFigureOut">
              <a:rPr lang="en-GB" smtClean="0"/>
              <a:t>29/01/2025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00566-87A0-4F4C-8A5B-6D7C7918ED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61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608919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546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611901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24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056238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2025 | SAGE Publishing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274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2025 | SAGE Publishing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2677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2025 | SAGE Publishing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8908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2025 | SAGE Publishing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949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665795"/>
            <a:ext cx="8229600" cy="962977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457201" y="1808793"/>
            <a:ext cx="8229600" cy="360045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75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Managing Events, Real Challenges, Real Outcomes, 2nd edn. | Liz Quick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6647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Managing Events: Real Challenges, Real Outcomes,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Liz Quick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FD3154-C36D-0663-FFC1-E5577EA61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46" y="992188"/>
            <a:ext cx="3743417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A1277-22DF-7204-56E5-256D9F817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Managing stakeholders (1 of 2)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A9F331A-C5FE-45B3-1201-9AA08EB15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Successful events need to meet the expectations of the many stakeholders involved</a:t>
            </a:r>
          </a:p>
          <a:p>
            <a:r>
              <a:rPr lang="en-GB" dirty="0"/>
              <a:t> A ‘stakeholder’ is anyone who has an interest in the value that the organisation creates</a:t>
            </a:r>
          </a:p>
          <a:p>
            <a:r>
              <a:rPr lang="en-GB" dirty="0"/>
              <a:t>Events stakeholders can have varying needs </a:t>
            </a:r>
            <a:r>
              <a:rPr lang="en-US" dirty="0"/>
              <a:t>– </a:t>
            </a:r>
            <a:r>
              <a:rPr lang="en-GB" dirty="0"/>
              <a:t>one stakeholder’s gain may be another’s loss</a:t>
            </a:r>
          </a:p>
          <a:p>
            <a:r>
              <a:rPr lang="en-GB" dirty="0"/>
              <a:t> Stakeholders’ expectations for and attitudes towards the event have a considerable impact on the overall experience and success of it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6D829-99F5-5CAB-B525-F2DAC70E8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D78CCE4-5C87-14B2-1E28-30D8CF997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922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C8921F-ED44-F528-C641-342E121023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9FF94-E781-12EB-F54B-A766F3656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Managing stakeholders (2 of 2)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5519B-976A-F9AD-49DB-C184BA896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pPr/>
              <a:t>11</a:t>
            </a:fld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B53EEA3-BD92-2125-DEE2-32CB82A124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905915"/>
              </p:ext>
            </p:extLst>
          </p:nvPr>
        </p:nvGraphicFramePr>
        <p:xfrm>
          <a:off x="1751158" y="1963728"/>
          <a:ext cx="5641683" cy="394966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641683">
                  <a:extLst>
                    <a:ext uri="{9D8B030D-6E8A-4147-A177-3AD203B41FA5}">
                      <a16:colId xmlns:a16="http://schemas.microsoft.com/office/drawing/2014/main" val="2353246757"/>
                    </a:ext>
                  </a:extLst>
                </a:gridCol>
              </a:tblGrid>
              <a:tr h="1030993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900" b="1" kern="100" cap="all" spc="60" dirty="0">
                          <a:solidFill>
                            <a:schemeClr val="tx1"/>
                          </a:solidFill>
                          <a:effectLst/>
                        </a:rPr>
                        <a:t>Owners</a:t>
                      </a:r>
                      <a:endParaRPr lang="en-GB" sz="1900" b="1" kern="100" cap="all" spc="6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7854" marR="217854" marT="217854" marB="217854"/>
                </a:tc>
                <a:extLst>
                  <a:ext uri="{0D108BD9-81ED-4DB2-BD59-A6C34878D82A}">
                    <a16:rowId xmlns:a16="http://schemas.microsoft.com/office/drawing/2014/main" val="2356405235"/>
                  </a:ext>
                </a:extLst>
              </a:tr>
              <a:tr h="72966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9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Customers or Consumers</a:t>
                      </a:r>
                      <a:endParaRPr lang="en-GB" sz="1900" b="1" kern="100" cap="none" spc="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927" marR="108927" marT="0" marB="145236"/>
                </a:tc>
                <a:extLst>
                  <a:ext uri="{0D108BD9-81ED-4DB2-BD59-A6C34878D82A}">
                    <a16:rowId xmlns:a16="http://schemas.microsoft.com/office/drawing/2014/main" val="2264531022"/>
                  </a:ext>
                </a:extLst>
              </a:tr>
              <a:tr h="72966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9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Sponsors</a:t>
                      </a:r>
                      <a:endParaRPr lang="en-GB" sz="1900" b="1" kern="100" cap="none" spc="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927" marR="108927" marT="0" marB="145236"/>
                </a:tc>
                <a:extLst>
                  <a:ext uri="{0D108BD9-81ED-4DB2-BD59-A6C34878D82A}">
                    <a16:rowId xmlns:a16="http://schemas.microsoft.com/office/drawing/2014/main" val="4214692857"/>
                  </a:ext>
                </a:extLst>
              </a:tr>
              <a:tr h="72966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900" b="1" kern="100" cap="none" spc="0">
                          <a:solidFill>
                            <a:schemeClr val="tx1"/>
                          </a:solidFill>
                          <a:effectLst/>
                        </a:rPr>
                        <a:t>Employees/volunteers</a:t>
                      </a:r>
                      <a:endParaRPr lang="en-GB" sz="1900" b="1" kern="100" cap="none" spc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927" marR="108927" marT="0" marB="145236"/>
                </a:tc>
                <a:extLst>
                  <a:ext uri="{0D108BD9-81ED-4DB2-BD59-A6C34878D82A}">
                    <a16:rowId xmlns:a16="http://schemas.microsoft.com/office/drawing/2014/main" val="2949144157"/>
                  </a:ext>
                </a:extLst>
              </a:tr>
              <a:tr h="72966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900" b="1" kern="100" cap="none" spc="0" dirty="0">
                          <a:solidFill>
                            <a:schemeClr val="tx1"/>
                          </a:solidFill>
                          <a:effectLst/>
                        </a:rPr>
                        <a:t>The event community</a:t>
                      </a:r>
                      <a:endParaRPr lang="en-GB" sz="1900" b="1" kern="100" cap="none" spc="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927" marR="108927" marT="0" marB="145236"/>
                </a:tc>
                <a:extLst>
                  <a:ext uri="{0D108BD9-81ED-4DB2-BD59-A6C34878D82A}">
                    <a16:rowId xmlns:a16="http://schemas.microsoft.com/office/drawing/2014/main" val="1484337724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420397E-A8C6-7576-95F5-1F6DF77F6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511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The structure of the industry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4ACF74-3FC8-65BF-95B4-C9A3984C7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ACC66-6B5D-9A76-482A-056E6E49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4D6F625-DC36-4BF6-E17F-05AC246C80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11" y="2046370"/>
            <a:ext cx="7196178" cy="338328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Event buyers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ZA" dirty="0"/>
              <a:t>The company or organisation holding the budget and purchasing event services </a:t>
            </a:r>
          </a:p>
          <a:p>
            <a:pPr lvl="1"/>
            <a:r>
              <a:rPr lang="en-GB" dirty="0"/>
              <a:t>Corporate companies, agencies, associations</a:t>
            </a:r>
          </a:p>
          <a:p>
            <a:pPr lvl="1"/>
            <a:r>
              <a:rPr lang="en-GB" dirty="0"/>
              <a:t>Private or public sector </a:t>
            </a:r>
          </a:p>
          <a:p>
            <a:pPr lvl="1"/>
            <a:r>
              <a:rPr lang="en-GB" dirty="0"/>
              <a:t>Individual or entrepreneurial buyer</a:t>
            </a:r>
          </a:p>
          <a:p>
            <a:r>
              <a:rPr lang="en-GB" dirty="0"/>
              <a:t>Entrepreneurs make their money by seeing a new opportunity and starting a venture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8E3E9-6FB0-0431-8E79-0808D6E13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40554F-B725-06CB-77CF-520383E67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E15A0-BFBD-347D-E920-E7AA0B2ED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Agencies and intermediaries (1 of 2)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0A9D7DF-EDEF-3E36-C593-A49B3A7C22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agency or intermediary is the ‘middleman’ between buyer and supplier.</a:t>
            </a:r>
          </a:p>
          <a:p>
            <a:r>
              <a:rPr lang="en-GB" dirty="0"/>
              <a:t>They have both expertise and buying power and can negotiate optimum rates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5FF632-79CD-E824-6751-8AB8B4B3C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6DEFC6C4-6116-47E6-90E7-46148BB2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803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2ABF73-55B7-C746-8884-3EEC4E6C7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BC179-953F-0BCF-B935-438F146B3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Agencies and intermediaries (2 of 2)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F503E-7661-6A27-ACE8-77C041E19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pPr/>
              <a:t>15</a:t>
            </a:fld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DA88030-DBAD-38B0-CB63-FC463C2B1F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371476"/>
              </p:ext>
            </p:extLst>
          </p:nvPr>
        </p:nvGraphicFramePr>
        <p:xfrm>
          <a:off x="960120" y="2075210"/>
          <a:ext cx="7223760" cy="37490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223760">
                  <a:extLst>
                    <a:ext uri="{9D8B030D-6E8A-4147-A177-3AD203B41FA5}">
                      <a16:colId xmlns:a16="http://schemas.microsoft.com/office/drawing/2014/main" val="504278971"/>
                    </a:ext>
                  </a:extLst>
                </a:gridCol>
              </a:tblGrid>
              <a:tr h="53557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00" dirty="0">
                          <a:effectLst/>
                        </a:rPr>
                        <a:t>Event management agency/company</a:t>
                      </a:r>
                      <a:endParaRPr lang="en-GB" sz="1800" b="1" kern="1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311" marR="92311" marT="0" marB="0"/>
                </a:tc>
                <a:extLst>
                  <a:ext uri="{0D108BD9-81ED-4DB2-BD59-A6C34878D82A}">
                    <a16:rowId xmlns:a16="http://schemas.microsoft.com/office/drawing/2014/main" val="1377783688"/>
                  </a:ext>
                </a:extLst>
              </a:tr>
              <a:tr h="53557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00" dirty="0">
                          <a:effectLst/>
                        </a:rPr>
                        <a:t>Venue search agency</a:t>
                      </a:r>
                      <a:endParaRPr lang="en-GB" sz="1800" b="1" kern="1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311" marR="92311" marT="0" marB="0"/>
                </a:tc>
                <a:extLst>
                  <a:ext uri="{0D108BD9-81ED-4DB2-BD59-A6C34878D82A}">
                    <a16:rowId xmlns:a16="http://schemas.microsoft.com/office/drawing/2014/main" val="3656306827"/>
                  </a:ext>
                </a:extLst>
              </a:tr>
              <a:tr h="53557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00" dirty="0">
                          <a:effectLst/>
                        </a:rPr>
                        <a:t>Production company</a:t>
                      </a:r>
                      <a:endParaRPr lang="en-GB" sz="1800" b="1" kern="1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311" marR="92311" marT="0" marB="0"/>
                </a:tc>
                <a:extLst>
                  <a:ext uri="{0D108BD9-81ED-4DB2-BD59-A6C34878D82A}">
                    <a16:rowId xmlns:a16="http://schemas.microsoft.com/office/drawing/2014/main" val="819439030"/>
                  </a:ext>
                </a:extLst>
              </a:tr>
              <a:tr h="53557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00" dirty="0">
                          <a:effectLst/>
                        </a:rPr>
                        <a:t>Destination management company (DMC)</a:t>
                      </a:r>
                      <a:endParaRPr lang="en-GB" sz="1800" b="1" kern="1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311" marR="92311" marT="0" marB="0"/>
                </a:tc>
                <a:extLst>
                  <a:ext uri="{0D108BD9-81ED-4DB2-BD59-A6C34878D82A}">
                    <a16:rowId xmlns:a16="http://schemas.microsoft.com/office/drawing/2014/main" val="2695492960"/>
                  </a:ext>
                </a:extLst>
              </a:tr>
              <a:tr h="53557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00" dirty="0">
                          <a:effectLst/>
                        </a:rPr>
                        <a:t>Corporate events company</a:t>
                      </a:r>
                      <a:endParaRPr lang="en-GB" sz="1800" b="1" kern="1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311" marR="92311" marT="0" marB="0"/>
                </a:tc>
                <a:extLst>
                  <a:ext uri="{0D108BD9-81ED-4DB2-BD59-A6C34878D82A}">
                    <a16:rowId xmlns:a16="http://schemas.microsoft.com/office/drawing/2014/main" val="1154622433"/>
                  </a:ext>
                </a:extLst>
              </a:tr>
              <a:tr h="53557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00" dirty="0">
                          <a:effectLst/>
                        </a:rPr>
                        <a:t>Representation company</a:t>
                      </a:r>
                      <a:endParaRPr lang="en-GB" sz="1800" b="1" kern="1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311" marR="92311" marT="0" marB="0"/>
                </a:tc>
                <a:extLst>
                  <a:ext uri="{0D108BD9-81ED-4DB2-BD59-A6C34878D82A}">
                    <a16:rowId xmlns:a16="http://schemas.microsoft.com/office/drawing/2014/main" val="1189919843"/>
                  </a:ext>
                </a:extLst>
              </a:tr>
              <a:tr h="53557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kern="100" dirty="0">
                          <a:effectLst/>
                        </a:rPr>
                        <a:t>Business travel agency</a:t>
                      </a:r>
                      <a:endParaRPr lang="en-GB" sz="1800" b="1" kern="100" dirty="0"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311" marR="92311" marT="0" marB="0"/>
                </a:tc>
                <a:extLst>
                  <a:ext uri="{0D108BD9-81ED-4DB2-BD59-A6C34878D82A}">
                    <a16:rowId xmlns:a16="http://schemas.microsoft.com/office/drawing/2014/main" val="2258544167"/>
                  </a:ext>
                </a:extLst>
              </a:tr>
            </a:tbl>
          </a:graphicData>
        </a:graphic>
      </p:graphicFrame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55A3155-4C7E-411C-B079-8061BBDAB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294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4F0F5-C39B-B670-C9FC-269AA9408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Suppliers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F72D384E-1AFF-C33C-2C80-7CA01DFDB6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1901503"/>
              </p:ext>
            </p:extLst>
          </p:nvPr>
        </p:nvGraphicFramePr>
        <p:xfrm>
          <a:off x="628650" y="2020888"/>
          <a:ext cx="7886700" cy="4152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9F846-3439-6FA9-6575-8D024FB57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E7631D-C4F1-CEC2-4E87-C2A6CD774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3537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5F5E0-959C-247D-4114-DEB5BAEBF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The changing face of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B9862B-777A-7A8E-0D27-22D78497E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Events have their origins in ancient history, in the form of organised acts and performances</a:t>
            </a:r>
          </a:p>
          <a:p>
            <a:r>
              <a:rPr lang="en-GB" dirty="0"/>
              <a:t>We celebrate milestone events throughout our lives often known as ‘rites of passage’</a:t>
            </a:r>
          </a:p>
          <a:p>
            <a:r>
              <a:rPr lang="en-GB" dirty="0"/>
              <a:t>These events vary according to our cultural background and beliefs</a:t>
            </a:r>
          </a:p>
          <a:p>
            <a:r>
              <a:rPr lang="en-GB" dirty="0"/>
              <a:t>In modern times, events also make a key contribution to social and economic development</a:t>
            </a:r>
          </a:p>
          <a:p>
            <a:r>
              <a:rPr lang="en-GB" dirty="0"/>
              <a:t>Events impact tourism within a destination and can leave a lasting legacy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6200B1-0514-2592-0727-4395761B7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74CE5-1A89-8904-6C1F-B83296BC2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2456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The event sector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E2B084-0B86-621C-AA80-D07217377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C439CF85-8457-400C-A4F9-DC61A400AE1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B7020F-E9ED-5C8C-1CC1-E98D42DF9C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579" y="1752713"/>
            <a:ext cx="5396842" cy="438912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Event typologies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The following typologies are often used to classify events:</a:t>
            </a:r>
          </a:p>
          <a:p>
            <a:pPr lvl="1"/>
            <a:r>
              <a:rPr lang="en-US" dirty="0"/>
              <a:t>Mega-events </a:t>
            </a:r>
            <a:endParaRPr lang="en-GB" dirty="0"/>
          </a:p>
          <a:p>
            <a:pPr lvl="1"/>
            <a:r>
              <a:rPr lang="en-US" dirty="0"/>
              <a:t>Special events </a:t>
            </a:r>
            <a:endParaRPr lang="en-GB" dirty="0"/>
          </a:p>
          <a:p>
            <a:pPr lvl="1"/>
            <a:r>
              <a:rPr lang="en-US" dirty="0"/>
              <a:t>Sporting events </a:t>
            </a:r>
            <a:endParaRPr lang="en-GB" dirty="0"/>
          </a:p>
          <a:p>
            <a:pPr lvl="1"/>
            <a:r>
              <a:rPr lang="en-US" dirty="0"/>
              <a:t>Hallmark events </a:t>
            </a:r>
            <a:endParaRPr lang="en-GB" dirty="0"/>
          </a:p>
          <a:p>
            <a:pPr lvl="1"/>
            <a:r>
              <a:rPr lang="en-US" dirty="0"/>
              <a:t>Major events </a:t>
            </a:r>
            <a:endParaRPr lang="en-GB" dirty="0"/>
          </a:p>
          <a:p>
            <a:pPr lvl="1"/>
            <a:r>
              <a:rPr lang="en-US" dirty="0"/>
              <a:t>Cultural events and Festivals </a:t>
            </a:r>
            <a:endParaRPr lang="en-GB" dirty="0"/>
          </a:p>
          <a:p>
            <a:pPr lvl="1"/>
            <a:r>
              <a:rPr lang="en-US" dirty="0"/>
              <a:t>Minor and small-scale events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DE3B75-0D4A-DED4-5E4A-51E7D0041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804184-8B36-349A-DBA5-7E0624018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Chapter 1</a:t>
            </a:r>
            <a:br>
              <a:rPr lang="en-US" sz="4400" dirty="0"/>
            </a:br>
            <a:r>
              <a:rPr lang="en-US" sz="4400" dirty="0"/>
              <a:t> The planning phase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Mega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US" dirty="0"/>
              <a:t>Olympic Games</a:t>
            </a:r>
            <a:endParaRPr lang="en-GB" dirty="0"/>
          </a:p>
          <a:p>
            <a:r>
              <a:rPr lang="en-US" dirty="0"/>
              <a:t>Paralympics Games </a:t>
            </a:r>
            <a:endParaRPr lang="en-GB" dirty="0"/>
          </a:p>
          <a:p>
            <a:r>
              <a:rPr lang="en-US" dirty="0"/>
              <a:t>Commonwealth Games </a:t>
            </a:r>
            <a:endParaRPr lang="en-GB" dirty="0"/>
          </a:p>
          <a:p>
            <a:r>
              <a:rPr lang="en-US" dirty="0"/>
              <a:t>FIFA World Cup (Fédération Internationale de Football Association) </a:t>
            </a:r>
            <a:endParaRPr lang="en-GB" dirty="0"/>
          </a:p>
          <a:p>
            <a:r>
              <a:rPr lang="en-US" dirty="0"/>
              <a:t>World Fairs and Expositions </a:t>
            </a:r>
          </a:p>
          <a:p>
            <a:r>
              <a:rPr lang="en-GB" dirty="0"/>
              <a:t>European Capital of Culture</a:t>
            </a:r>
          </a:p>
          <a:p>
            <a:r>
              <a:rPr lang="en-US" dirty="0"/>
              <a:t>IAAF World Championships (International Association of Athletics Federations)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4ABAC6-2572-0755-B0F3-3E419541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D64FB9-6479-8F99-E6E5-F48FA125F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Special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US" dirty="0"/>
              <a:t>National days and celebrations</a:t>
            </a:r>
            <a:endParaRPr lang="en-GB" dirty="0"/>
          </a:p>
          <a:p>
            <a:pPr lvl="0"/>
            <a:r>
              <a:rPr lang="en-US" dirty="0"/>
              <a:t>Important civic occasions</a:t>
            </a:r>
            <a:endParaRPr lang="en-GB" dirty="0"/>
          </a:p>
          <a:p>
            <a:pPr lvl="0"/>
            <a:r>
              <a:rPr lang="en-US" dirty="0"/>
              <a:t>Unique cultural performances</a:t>
            </a:r>
            <a:endParaRPr lang="en-GB" dirty="0"/>
          </a:p>
          <a:p>
            <a:pPr lvl="0"/>
            <a:r>
              <a:rPr lang="en-US" dirty="0"/>
              <a:t>Major sporting fixtures</a:t>
            </a:r>
            <a:endParaRPr lang="en-GB" dirty="0"/>
          </a:p>
          <a:p>
            <a:pPr lvl="0"/>
            <a:r>
              <a:rPr lang="en-US" dirty="0"/>
              <a:t>Corporate functions</a:t>
            </a:r>
            <a:endParaRPr lang="en-GB" dirty="0"/>
          </a:p>
          <a:p>
            <a:pPr lvl="0"/>
            <a:r>
              <a:rPr lang="en-US" dirty="0"/>
              <a:t>Trade promotions</a:t>
            </a:r>
            <a:endParaRPr lang="en-GB" dirty="0"/>
          </a:p>
          <a:p>
            <a:pPr lvl="0"/>
            <a:r>
              <a:rPr lang="en-US" dirty="0"/>
              <a:t>Product launches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A08BB6-2A62-D801-EA81-16D0BD64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2A292E-53BF-0C6E-865B-28FAF1E36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21</a:t>
            </a:fld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Hallmark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US" dirty="0"/>
              <a:t>Tour de France</a:t>
            </a:r>
            <a:endParaRPr lang="en-GB" dirty="0"/>
          </a:p>
          <a:p>
            <a:pPr lvl="0"/>
            <a:r>
              <a:rPr lang="en-US" dirty="0"/>
              <a:t>Carnival in Rio</a:t>
            </a:r>
            <a:endParaRPr lang="en-GB" dirty="0"/>
          </a:p>
          <a:p>
            <a:pPr lvl="0"/>
            <a:r>
              <a:rPr lang="en-US" dirty="0"/>
              <a:t>Oktoberfest, Munich</a:t>
            </a:r>
            <a:endParaRPr lang="en-GB" dirty="0"/>
          </a:p>
          <a:p>
            <a:pPr lvl="0"/>
            <a:r>
              <a:rPr lang="en-US" dirty="0"/>
              <a:t>Edinburgh International Festival</a:t>
            </a:r>
            <a:endParaRPr lang="en-GB" dirty="0"/>
          </a:p>
          <a:p>
            <a:pPr lvl="0"/>
            <a:r>
              <a:rPr lang="en-US" dirty="0"/>
              <a:t>Mardi Gras, New Orleans</a:t>
            </a:r>
            <a:endParaRPr lang="en-GB" dirty="0"/>
          </a:p>
          <a:p>
            <a:pPr lvl="0"/>
            <a:r>
              <a:rPr lang="en-US" dirty="0"/>
              <a:t>Pride, Brighton or Sydney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265029-1DFB-CC8E-A1D5-95A9FEB78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2F0F16-033E-38BE-3884-4EF8AF5F8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22</a:t>
            </a:fld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60742-5740-4F83-A150-AF8E32C43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Chapter summary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D69E5-4151-4097-BE5A-32F9EDB77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Why is it important to treat volunteers well, especially on site?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are the advantages of outsourcing to an agency or intermediary?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Who is usually responsible for promoting and marketing a host destination?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are rites of passage or milestone events and provide examples?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are hallmark events usually synonymous with?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How can the word ‘culture’ be linked to events?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132B2C-B10E-C99C-30BE-BBB446AFC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796B47-1844-BA16-CA94-CFA3D31B7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530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DE29-BE30-B19A-861C-2017189F4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724A18-BCB3-BB7E-A65E-A61D27EBA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Develop an aim and 3 objectives for holding the following events:</a:t>
            </a:r>
          </a:p>
          <a:p>
            <a:pPr lvl="1"/>
            <a:r>
              <a:rPr lang="en-GB" dirty="0" err="1"/>
              <a:t>CarFest</a:t>
            </a:r>
            <a:r>
              <a:rPr lang="en-GB" dirty="0"/>
              <a:t>, UK</a:t>
            </a:r>
          </a:p>
          <a:p>
            <a:pPr lvl="1"/>
            <a:r>
              <a:rPr lang="en-GB" dirty="0"/>
              <a:t>Paris Fashion Week</a:t>
            </a:r>
          </a:p>
          <a:p>
            <a:pPr lvl="1"/>
            <a:r>
              <a:rPr lang="en-GB" dirty="0"/>
              <a:t>COP 31, Australia</a:t>
            </a:r>
          </a:p>
          <a:p>
            <a:r>
              <a:rPr lang="en-GB" dirty="0"/>
              <a:t>Find an event taking place in a venue in any country that could be moved and identify an alternative venue for that event, in a different country.</a:t>
            </a:r>
          </a:p>
          <a:p>
            <a:r>
              <a:rPr lang="en-GB" dirty="0"/>
              <a:t>Research three potential sponsors that might have an interest in providing funding and sponsorship for an event called ‘Female Empowerment in Sport’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274D31-68CE-A11E-9FD6-7DD00EE36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2C5B6B-BFF9-CBA4-FA13-0DBAB5400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024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5CBC-BA6C-4CE2-BD93-6D0556602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702BC-1FE8-4B22-9687-A79EB5639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ZA" i="1" dirty="0"/>
              <a:t>To help identify and understand:</a:t>
            </a:r>
            <a:endParaRPr lang="en-GB" i="1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The event cycle</a:t>
            </a:r>
            <a:endParaRPr lang="en-GB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The planning process</a:t>
            </a:r>
            <a:endParaRPr lang="en-GB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Managing stakeholders</a:t>
            </a:r>
            <a:endParaRPr lang="en-GB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The structure of the industry</a:t>
            </a:r>
            <a:endParaRPr lang="en-GB" dirty="0"/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The changing face of events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4D12D-58FD-1B2D-CA9D-30E097316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 dirty="0"/>
              <a:t>Managing Events: Real Challenges, Real Outcomes, 2nd </a:t>
            </a:r>
            <a:r>
              <a:rPr lang="en-US" dirty="0" err="1"/>
              <a:t>edn</a:t>
            </a:r>
            <a:r>
              <a:rPr lang="en-US" dirty="0"/>
              <a:t>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3371B-2977-21B1-A42F-A5DE27AAE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9037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event cycle (1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The planning phase</a:t>
            </a:r>
          </a:p>
          <a:p>
            <a:r>
              <a:rPr lang="en-ZA" dirty="0"/>
              <a:t>The delivery phase</a:t>
            </a:r>
          </a:p>
          <a:p>
            <a:r>
              <a:rPr lang="en-ZA" dirty="0"/>
              <a:t>The evaluation phase 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DEE75-4654-AF2D-71AB-C8081463B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6DFA4-4DD0-4D7C-BA34-D792E930D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3D45F-0C66-FF30-7391-C70A2B8F6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5A722-057C-3387-5817-363BE89D5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event cycle (2 of 2)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84CCE9-FB21-9264-B626-13695011E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CA7D17-FAE5-3885-4539-A11E629D6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A39B74-5C61-3C75-AF1C-ECEF6ECAC4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118" y="2270648"/>
            <a:ext cx="6747764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25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The planning phase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The most important phase of the event cycle</a:t>
            </a:r>
          </a:p>
          <a:p>
            <a:r>
              <a:rPr lang="en-GB" dirty="0"/>
              <a:t>Invariably it will determine its success</a:t>
            </a:r>
          </a:p>
          <a:p>
            <a:r>
              <a:rPr lang="en-GB" dirty="0"/>
              <a:t>The first task is to establish a formal strategic plan</a:t>
            </a:r>
          </a:p>
          <a:p>
            <a:r>
              <a:rPr lang="en-GB" dirty="0"/>
              <a:t>The plan should identify the vision and detail and:</a:t>
            </a:r>
          </a:p>
          <a:p>
            <a:pPr lvl="1"/>
            <a:r>
              <a:rPr lang="en-ZA" dirty="0"/>
              <a:t>Establish the vision</a:t>
            </a:r>
            <a:endParaRPr lang="en-GB" dirty="0"/>
          </a:p>
          <a:p>
            <a:pPr lvl="1"/>
            <a:r>
              <a:rPr lang="en-ZA" dirty="0"/>
              <a:t>Develop the event objectives</a:t>
            </a:r>
            <a:endParaRPr lang="en-GB" dirty="0"/>
          </a:p>
          <a:p>
            <a:pPr lvl="1"/>
            <a:r>
              <a:rPr lang="en-ZA" dirty="0"/>
              <a:t>Implement operational plans</a:t>
            </a:r>
            <a:endParaRPr lang="en-GB" dirty="0"/>
          </a:p>
          <a:p>
            <a:pPr lvl="1"/>
            <a:r>
              <a:rPr lang="en-ZA" dirty="0"/>
              <a:t>Devise control systems</a:t>
            </a:r>
            <a:endParaRPr lang="en-GB" dirty="0"/>
          </a:p>
          <a:p>
            <a:pPr lvl="1"/>
            <a:r>
              <a:rPr lang="en-ZA" dirty="0"/>
              <a:t>Shutdown and evaluation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2CE3D7-7299-2720-5BC0-E9496DBF6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A44E7E-D32B-E4D8-DDE2-4B79CF10D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The planning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Define the objectives </a:t>
            </a:r>
          </a:p>
          <a:p>
            <a:r>
              <a:rPr lang="en-GB" dirty="0"/>
              <a:t>Set the budget </a:t>
            </a:r>
          </a:p>
          <a:p>
            <a:r>
              <a:rPr lang="en-GB" dirty="0"/>
              <a:t>Choose the venue </a:t>
            </a:r>
          </a:p>
          <a:p>
            <a:r>
              <a:rPr lang="en-GB" dirty="0"/>
              <a:t>Invite the audience </a:t>
            </a:r>
          </a:p>
          <a:p>
            <a:r>
              <a:rPr lang="en-GB" dirty="0"/>
              <a:t>Design the programme content </a:t>
            </a:r>
          </a:p>
          <a:p>
            <a:r>
              <a:rPr lang="en-GB" dirty="0"/>
              <a:t>Select catering, entertainment and audio-visual provision </a:t>
            </a:r>
          </a:p>
          <a:p>
            <a:r>
              <a:rPr lang="en-GB" dirty="0"/>
              <a:t>Choose the team </a:t>
            </a:r>
          </a:p>
          <a:p>
            <a:r>
              <a:rPr lang="en-GB" dirty="0"/>
              <a:t>Liaise with stakeholders and suppliers </a:t>
            </a:r>
          </a:p>
          <a:p>
            <a:r>
              <a:rPr lang="en-GB" dirty="0"/>
              <a:t>Determine how to evaluate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E1E328-D8FE-5784-3B07-650F533DE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412794-EA91-6D6F-7318-2936B2C59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lead-in period</a:t>
            </a: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978359"/>
              </p:ext>
            </p:extLst>
          </p:nvPr>
        </p:nvGraphicFramePr>
        <p:xfrm>
          <a:off x="628650" y="2020888"/>
          <a:ext cx="7886699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52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34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65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</a:rPr>
                        <a:t>What happens during the lead-in period</a:t>
                      </a:r>
                    </a:p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</a:rPr>
                        <a:t>The impact of a short lead-in period</a:t>
                      </a:r>
                    </a:p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5341">
                <a:tc>
                  <a:txBody>
                    <a:bodyPr/>
                    <a:lstStyle/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Booking entertainment</a:t>
                      </a:r>
                    </a:p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Venue sourcing- Sourcing suppliers</a:t>
                      </a:r>
                    </a:p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Client liaison	</a:t>
                      </a:r>
                    </a:p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Liaison with suppliers, such as caterers</a:t>
                      </a:r>
                    </a:p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Research schedule, that is, producing documents, that is, production schedule</a:t>
                      </a:r>
                    </a:p>
                    <a:p>
                      <a:pPr marL="0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Fact-finding	</a:t>
                      </a:r>
                    </a:p>
                    <a:p>
                      <a:pPr marL="0"/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Limits creativity 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 as no time	</a:t>
                      </a:r>
                    </a:p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Unavailability of suppliers and venues</a:t>
                      </a:r>
                    </a:p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Limits choice</a:t>
                      </a:r>
                    </a:p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Compromises decisions</a:t>
                      </a:r>
                    </a:p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Costs more</a:t>
                      </a:r>
                    </a:p>
                    <a:p>
                      <a:pPr marL="0" lvl="1"/>
                      <a:r>
                        <a:rPr lang="en-GB" sz="1800" kern="1200" dirty="0">
                          <a:solidFill>
                            <a:schemeClr val="tx1"/>
                          </a:solidFill>
                        </a:rPr>
                        <a:t>Reactive, rather than proactive management 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002842A-4683-3381-8084-057D8A895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47EF44-5FDF-708A-CDB4-B364875A8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322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>
            <a:normAutofit/>
          </a:bodyPr>
          <a:lstStyle/>
          <a:p>
            <a:r>
              <a:rPr lang="en-GB" dirty="0"/>
              <a:t>Reasons to have a ‘real-time’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To increase company retention</a:t>
            </a:r>
          </a:p>
          <a:p>
            <a:pPr lvl="0"/>
            <a:r>
              <a:rPr lang="en-GB" dirty="0"/>
              <a:t>To foster renewed loyalty</a:t>
            </a:r>
          </a:p>
          <a:p>
            <a:pPr lvl="0"/>
            <a:r>
              <a:rPr lang="en-GB" dirty="0"/>
              <a:t>To impart information</a:t>
            </a:r>
          </a:p>
          <a:p>
            <a:pPr lvl="0"/>
            <a:r>
              <a:rPr lang="en-GB" dirty="0"/>
              <a:t>To educate or deliver an educative lecture to the audience</a:t>
            </a:r>
          </a:p>
          <a:p>
            <a:pPr lvl="0"/>
            <a:r>
              <a:rPr lang="en-GB" dirty="0"/>
              <a:t>To introduce a new culture or management structure</a:t>
            </a:r>
          </a:p>
          <a:p>
            <a:pPr lvl="0"/>
            <a:r>
              <a:rPr lang="en-GB" dirty="0"/>
              <a:t>To allow delegates to network and interact</a:t>
            </a:r>
          </a:p>
          <a:p>
            <a:pPr lvl="0"/>
            <a:r>
              <a:rPr lang="en-GB" dirty="0"/>
              <a:t>To launch a new product</a:t>
            </a:r>
          </a:p>
          <a:p>
            <a:pPr lvl="0"/>
            <a:r>
              <a:rPr lang="en-GB" dirty="0"/>
              <a:t>To enhance sales potential and company motivation</a:t>
            </a:r>
          </a:p>
          <a:p>
            <a:pPr lvl="0"/>
            <a:r>
              <a:rPr lang="en-GB" dirty="0"/>
              <a:t>To entertain and have fun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FE7F17-F628-B2DC-5FE0-1179A4316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2F80A8-C518-2931-B578-6D496346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st xmlns="60f17f7a-2bae-41ec-b25f-3cbd5b1fab1c">A template for authors to create PPT decks</Test>
    <Category xmlns="60f17f7a-2bae-41ec-b25f-3cbd5b1fab1c">Template</Categor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381C8C7F96984CBC391382C5888313" ma:contentTypeVersion="9" ma:contentTypeDescription="Create a new document." ma:contentTypeScope="" ma:versionID="e36cef1a70797179ef58b631769f4433">
  <xsd:schema xmlns:xsd="http://www.w3.org/2001/XMLSchema" xmlns:xs="http://www.w3.org/2001/XMLSchema" xmlns:p="http://schemas.microsoft.com/office/2006/metadata/properties" xmlns:ns2="60f17f7a-2bae-41ec-b25f-3cbd5b1fab1c" xmlns:ns3="3d228d34-b089-48ac-a65a-4fd6545ee7de" targetNamespace="http://schemas.microsoft.com/office/2006/metadata/properties" ma:root="true" ma:fieldsID="100e8bf08b040cd22ec7b350ed7a081c" ns2:_="" ns3:_="">
    <xsd:import namespace="60f17f7a-2bae-41ec-b25f-3cbd5b1fab1c"/>
    <xsd:import namespace="3d228d34-b089-48ac-a65a-4fd6545ee7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Test" minOccurs="0"/>
                <xsd:element ref="ns2:Category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f17f7a-2bae-41ec-b25f-3cbd5b1fa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Test" ma:index="10" nillable="true" ma:displayName="Description" ma:format="Dropdown" ma:internalName="Test">
      <xsd:simpleType>
        <xsd:restriction base="dms:Note">
          <xsd:maxLength value="255"/>
        </xsd:restriction>
      </xsd:simpleType>
    </xsd:element>
    <xsd:element name="Category" ma:index="11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228d34-b089-48ac-a65a-4fd6545ee7d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A5713B-6BBA-4723-BB0D-65300729C9C0}">
  <ds:schemaRefs>
    <ds:schemaRef ds:uri="http://schemas.microsoft.com/office/2006/metadata/properties"/>
    <ds:schemaRef ds:uri="http://schemas.microsoft.com/office/infopath/2007/PartnerControls"/>
    <ds:schemaRef ds:uri="60f17f7a-2bae-41ec-b25f-3cbd5b1fab1c"/>
  </ds:schemaRefs>
</ds:datastoreItem>
</file>

<file path=customXml/itemProps2.xml><?xml version="1.0" encoding="utf-8"?>
<ds:datastoreItem xmlns:ds="http://schemas.openxmlformats.org/officeDocument/2006/customXml" ds:itemID="{D3DAAAEC-DF27-48DC-89A0-17676F34F1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51617D-E643-439E-AB19-5DFDEF8A0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f17f7a-2bae-41ec-b25f-3cbd5b1fab1c"/>
    <ds:schemaRef ds:uri="3d228d34-b089-48ac-a65a-4fd6545ee7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95</TotalTime>
  <Words>1319</Words>
  <Application>Microsoft Office PowerPoint</Application>
  <PresentationFormat>On-screen Show (4:3)</PresentationFormat>
  <Paragraphs>195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Aptos</vt:lpstr>
      <vt:lpstr>Arial</vt:lpstr>
      <vt:lpstr>Calibri</vt:lpstr>
      <vt:lpstr>Courier New</vt:lpstr>
      <vt:lpstr>Times New Roman</vt:lpstr>
      <vt:lpstr>CDC PPT master theme</vt:lpstr>
      <vt:lpstr>PowerPoint Presentation</vt:lpstr>
      <vt:lpstr>Chapter 1  The planning phase</vt:lpstr>
      <vt:lpstr>Learning objectives</vt:lpstr>
      <vt:lpstr>The event cycle (1 of 2)</vt:lpstr>
      <vt:lpstr>The event cycle (2 of 2)</vt:lpstr>
      <vt:lpstr>The planning phase</vt:lpstr>
      <vt:lpstr>The planning process</vt:lpstr>
      <vt:lpstr>The lead-in period</vt:lpstr>
      <vt:lpstr>Reasons to have a ‘real-time’ meeting</vt:lpstr>
      <vt:lpstr>Managing stakeholders (1 of 2)</vt:lpstr>
      <vt:lpstr>Managing stakeholders (2 of 2)</vt:lpstr>
      <vt:lpstr>The structure of the industry</vt:lpstr>
      <vt:lpstr>Event buyers</vt:lpstr>
      <vt:lpstr>Agencies and intermediaries (1 of 2)</vt:lpstr>
      <vt:lpstr>Agencies and intermediaries (2 of 2)</vt:lpstr>
      <vt:lpstr>Suppliers</vt:lpstr>
      <vt:lpstr>The changing face of events</vt:lpstr>
      <vt:lpstr>The event sector</vt:lpstr>
      <vt:lpstr>Event typologies</vt:lpstr>
      <vt:lpstr>Mega events</vt:lpstr>
      <vt:lpstr>Special events</vt:lpstr>
      <vt:lpstr>Hallmark events</vt:lpstr>
      <vt:lpstr>Chapter summary questions</vt:lpstr>
      <vt:lpstr>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Day of Class slide in Chapter 1</dc:title>
  <dc:creator>Judi Burger</dc:creator>
  <cp:lastModifiedBy>Gimmy</cp:lastModifiedBy>
  <cp:revision>87</cp:revision>
  <dcterms:created xsi:type="dcterms:W3CDTF">2021-01-19T14:50:48Z</dcterms:created>
  <dcterms:modified xsi:type="dcterms:W3CDTF">2025-01-29T01:05:53Z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0x01010020381C8C7F96984CBC391382C5888313</vt:lpwstr>
  </property>
</Properties>
</file>