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1" r:id="rId4"/>
  </p:sldMasterIdLst>
  <p:notesMasterIdLst>
    <p:notesMasterId r:id="rId27"/>
  </p:notesMasterIdLst>
  <p:sldIdLst>
    <p:sldId id="278" r:id="rId5"/>
    <p:sldId id="312" r:id="rId6"/>
    <p:sldId id="510" r:id="rId7"/>
    <p:sldId id="507" r:id="rId8"/>
    <p:sldId id="498" r:id="rId9"/>
    <p:sldId id="520" r:id="rId10"/>
    <p:sldId id="462" r:id="rId11"/>
    <p:sldId id="505" r:id="rId12"/>
    <p:sldId id="506" r:id="rId13"/>
    <p:sldId id="546" r:id="rId14"/>
    <p:sldId id="544" r:id="rId15"/>
    <p:sldId id="548" r:id="rId16"/>
    <p:sldId id="525" r:id="rId17"/>
    <p:sldId id="543" r:id="rId18"/>
    <p:sldId id="547" r:id="rId19"/>
    <p:sldId id="478" r:id="rId20"/>
    <p:sldId id="515" r:id="rId21"/>
    <p:sldId id="524" r:id="rId22"/>
    <p:sldId id="523" r:id="rId23"/>
    <p:sldId id="528" r:id="rId24"/>
    <p:sldId id="533" r:id="rId25"/>
    <p:sldId id="534" r:id="rId26"/>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my Maher" initials="AM" lastIdx="2" clrIdx="0">
    <p:extLst>
      <p:ext uri="{19B8F6BF-5375-455C-9EA6-DF929625EA0E}">
        <p15:presenceInfo xmlns:p15="http://schemas.microsoft.com/office/powerpoint/2012/main" userId="S::Amy.maher@sagepub.co.uk::2fa573f4-5c65-424c-bf05-9385b84de99c" providerId="AD"/>
      </p:ext>
    </p:extLst>
  </p:cmAuthor>
  <p:cmAuthor id="2" name="Judi Burger" initials="JB" lastIdx="4" clrIdx="1">
    <p:extLst>
      <p:ext uri="{19B8F6BF-5375-455C-9EA6-DF929625EA0E}">
        <p15:presenceInfo xmlns:p15="http://schemas.microsoft.com/office/powerpoint/2012/main" userId="S::judi.burger@sagepub.co.uk::952d5f56-0e6b-468f-a574-b50126b16652" providerId="AD"/>
      </p:ext>
    </p:extLst>
  </p:cmAuthor>
  <p:cmAuthor id="3" name="Donna Goddard" initials="DG" lastIdx="3" clrIdx="2">
    <p:extLst>
      <p:ext uri="{19B8F6BF-5375-455C-9EA6-DF929625EA0E}">
        <p15:presenceInfo xmlns:p15="http://schemas.microsoft.com/office/powerpoint/2012/main" userId="S::donna.goddard@sagepub.co.uk::62acb357-9b99-42de-bbc9-efa962a9f599"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406D10C1-65F5-41A7-915A-ED971C2F0EA3}" v="6" dt="2024-12-11T15:26:19.208"/>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838" autoAdjust="0"/>
    <p:restoredTop sz="95909" autoAdjust="0"/>
  </p:normalViewPr>
  <p:slideViewPr>
    <p:cSldViewPr snapToGrid="0">
      <p:cViewPr varScale="1">
        <p:scale>
          <a:sx n="63" d="100"/>
          <a:sy n="63" d="100"/>
        </p:scale>
        <p:origin x="1408" y="64"/>
      </p:cViewPr>
      <p:guideLst/>
    </p:cSldViewPr>
  </p:slideViewPr>
  <p:outlineViewPr>
    <p:cViewPr>
      <p:scale>
        <a:sx n="33" d="100"/>
        <a:sy n="33" d="100"/>
      </p:scale>
      <p:origin x="0"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34" Type="http://schemas.microsoft.com/office/2015/10/relationships/revisionInfo" Target="revisionInfo.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microsoft.com/office/2016/11/relationships/changesInfo" Target="changesInfos/changesInfo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commentAuthors" Target="commentAuthor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notesMaster" Target="notesMasters/notesMaster1.xml"/><Relationship Id="rId30" Type="http://schemas.openxmlformats.org/officeDocument/2006/relationships/viewProps" Target="viewProps.xml"/><Relationship Id="rId8" Type="http://schemas.openxmlformats.org/officeDocument/2006/relationships/slide" Target="slides/slide4.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Caroline Prodger" userId="e4ef2e75-b60b-401b-8ebe-291bdcf405f4" providerId="ADAL" clId="{406D10C1-65F5-41A7-915A-ED971C2F0EA3}"/>
    <pc:docChg chg="custSel addSld delSld modSld">
      <pc:chgData name="Caroline Prodger" userId="e4ef2e75-b60b-401b-8ebe-291bdcf405f4" providerId="ADAL" clId="{406D10C1-65F5-41A7-915A-ED971C2F0EA3}" dt="2024-12-11T15:26:04.746" v="105" actId="20577"/>
      <pc:docMkLst>
        <pc:docMk/>
      </pc:docMkLst>
      <pc:sldChg chg="del">
        <pc:chgData name="Caroline Prodger" userId="e4ef2e75-b60b-401b-8ebe-291bdcf405f4" providerId="ADAL" clId="{406D10C1-65F5-41A7-915A-ED971C2F0EA3}" dt="2024-12-11T15:17:09.259" v="1" actId="47"/>
        <pc:sldMkLst>
          <pc:docMk/>
          <pc:sldMk cId="3565525682" sldId="256"/>
        </pc:sldMkLst>
      </pc:sldChg>
      <pc:sldChg chg="modSp mod">
        <pc:chgData name="Caroline Prodger" userId="e4ef2e75-b60b-401b-8ebe-291bdcf405f4" providerId="ADAL" clId="{406D10C1-65F5-41A7-915A-ED971C2F0EA3}" dt="2024-12-11T15:17:35.087" v="10" actId="113"/>
        <pc:sldMkLst>
          <pc:docMk/>
          <pc:sldMk cId="2775975181" sldId="258"/>
        </pc:sldMkLst>
        <pc:spChg chg="mod">
          <ac:chgData name="Caroline Prodger" userId="e4ef2e75-b60b-401b-8ebe-291bdcf405f4" providerId="ADAL" clId="{406D10C1-65F5-41A7-915A-ED971C2F0EA3}" dt="2024-12-11T15:17:35.087" v="10" actId="113"/>
          <ac:spMkLst>
            <pc:docMk/>
            <pc:sldMk cId="2775975181" sldId="258"/>
            <ac:spMk id="3" creationId="{88738A7A-C88C-448F-935B-0264AE6CDA4E}"/>
          </ac:spMkLst>
        </pc:spChg>
      </pc:sldChg>
      <pc:sldChg chg="modSp mod">
        <pc:chgData name="Caroline Prodger" userId="e4ef2e75-b60b-401b-8ebe-291bdcf405f4" providerId="ADAL" clId="{406D10C1-65F5-41A7-915A-ED971C2F0EA3}" dt="2024-12-11T15:18:38.630" v="28" actId="113"/>
        <pc:sldMkLst>
          <pc:docMk/>
          <pc:sldMk cId="1907064554" sldId="462"/>
        </pc:sldMkLst>
        <pc:spChg chg="mod">
          <ac:chgData name="Caroline Prodger" userId="e4ef2e75-b60b-401b-8ebe-291bdcf405f4" providerId="ADAL" clId="{406D10C1-65F5-41A7-915A-ED971C2F0EA3}" dt="2024-12-11T15:18:38.630" v="28" actId="113"/>
          <ac:spMkLst>
            <pc:docMk/>
            <pc:sldMk cId="1907064554" sldId="462"/>
            <ac:spMk id="2" creationId="{424DC9C1-15BE-4073-B0D9-93B3ABE4470E}"/>
          </ac:spMkLst>
        </pc:spChg>
        <pc:graphicFrameChg chg="modGraphic">
          <ac:chgData name="Caroline Prodger" userId="e4ef2e75-b60b-401b-8ebe-291bdcf405f4" providerId="ADAL" clId="{406D10C1-65F5-41A7-915A-ED971C2F0EA3}" dt="2024-12-11T15:18:32.371" v="25" actId="255"/>
          <ac:graphicFrameMkLst>
            <pc:docMk/>
            <pc:sldMk cId="1907064554" sldId="462"/>
            <ac:graphicFrameMk id="4" creationId="{46C58B60-A353-5B2B-850E-A97E389F6FA2}"/>
          </ac:graphicFrameMkLst>
        </pc:graphicFrameChg>
      </pc:sldChg>
      <pc:sldChg chg="modSp mod">
        <pc:chgData name="Caroline Prodger" userId="e4ef2e75-b60b-401b-8ebe-291bdcf405f4" providerId="ADAL" clId="{406D10C1-65F5-41A7-915A-ED971C2F0EA3}" dt="2024-12-11T15:26:04.746" v="105" actId="20577"/>
        <pc:sldMkLst>
          <pc:docMk/>
          <pc:sldMk cId="0" sldId="478"/>
        </pc:sldMkLst>
        <pc:spChg chg="mod">
          <ac:chgData name="Caroline Prodger" userId="e4ef2e75-b60b-401b-8ebe-291bdcf405f4" providerId="ADAL" clId="{406D10C1-65F5-41A7-915A-ED971C2F0EA3}" dt="2024-12-11T15:26:04.746" v="105" actId="20577"/>
          <ac:spMkLst>
            <pc:docMk/>
            <pc:sldMk cId="0" sldId="478"/>
            <ac:spMk id="2" creationId="{00000000-0000-0000-0000-000000000000}"/>
          </ac:spMkLst>
        </pc:spChg>
      </pc:sldChg>
      <pc:sldChg chg="modSp mod">
        <pc:chgData name="Caroline Prodger" userId="e4ef2e75-b60b-401b-8ebe-291bdcf405f4" providerId="ADAL" clId="{406D10C1-65F5-41A7-915A-ED971C2F0EA3}" dt="2024-12-11T15:18:57.675" v="33" actId="20577"/>
        <pc:sldMkLst>
          <pc:docMk/>
          <pc:sldMk cId="1020971296" sldId="505"/>
        </pc:sldMkLst>
        <pc:spChg chg="mod">
          <ac:chgData name="Caroline Prodger" userId="e4ef2e75-b60b-401b-8ebe-291bdcf405f4" providerId="ADAL" clId="{406D10C1-65F5-41A7-915A-ED971C2F0EA3}" dt="2024-12-11T15:18:57.675" v="33" actId="20577"/>
          <ac:spMkLst>
            <pc:docMk/>
            <pc:sldMk cId="1020971296" sldId="505"/>
            <ac:spMk id="2" creationId="{913C2F9F-C3BA-41BA-B73F-102B1BEC39FC}"/>
          </ac:spMkLst>
        </pc:spChg>
      </pc:sldChg>
      <pc:sldChg chg="modSp mod">
        <pc:chgData name="Caroline Prodger" userId="e4ef2e75-b60b-401b-8ebe-291bdcf405f4" providerId="ADAL" clId="{406D10C1-65F5-41A7-915A-ED971C2F0EA3}" dt="2024-12-11T15:19:08.152" v="36" actId="20577"/>
        <pc:sldMkLst>
          <pc:docMk/>
          <pc:sldMk cId="3668655350" sldId="506"/>
        </pc:sldMkLst>
        <pc:spChg chg="mod">
          <ac:chgData name="Caroline Prodger" userId="e4ef2e75-b60b-401b-8ebe-291bdcf405f4" providerId="ADAL" clId="{406D10C1-65F5-41A7-915A-ED971C2F0EA3}" dt="2024-12-11T15:19:08.152" v="36" actId="20577"/>
          <ac:spMkLst>
            <pc:docMk/>
            <pc:sldMk cId="3668655350" sldId="506"/>
            <ac:spMk id="2" creationId="{558F5F14-0816-4D82-BBAD-0C01B9970CD3}"/>
          </ac:spMkLst>
        </pc:spChg>
      </pc:sldChg>
      <pc:sldChg chg="modSp mod">
        <pc:chgData name="Caroline Prodger" userId="e4ef2e75-b60b-401b-8ebe-291bdcf405f4" providerId="ADAL" clId="{406D10C1-65F5-41A7-915A-ED971C2F0EA3}" dt="2024-12-11T15:18:15.235" v="24" actId="12"/>
        <pc:sldMkLst>
          <pc:docMk/>
          <pc:sldMk cId="2421989610" sldId="507"/>
        </pc:sldMkLst>
        <pc:spChg chg="mod">
          <ac:chgData name="Caroline Prodger" userId="e4ef2e75-b60b-401b-8ebe-291bdcf405f4" providerId="ADAL" clId="{406D10C1-65F5-41A7-915A-ED971C2F0EA3}" dt="2024-12-11T15:18:15.235" v="24" actId="12"/>
          <ac:spMkLst>
            <pc:docMk/>
            <pc:sldMk cId="2421989610" sldId="507"/>
            <ac:spMk id="3" creationId="{53DDCB64-7B45-88B1-203F-C199AD15D51F}"/>
          </ac:spMkLst>
        </pc:spChg>
      </pc:sldChg>
      <pc:sldChg chg="modSp mod">
        <pc:chgData name="Caroline Prodger" userId="e4ef2e75-b60b-401b-8ebe-291bdcf405f4" providerId="ADAL" clId="{406D10C1-65F5-41A7-915A-ED971C2F0EA3}" dt="2024-12-11T15:17:50.299" v="13" actId="2711"/>
        <pc:sldMkLst>
          <pc:docMk/>
          <pc:sldMk cId="1929306575" sldId="510"/>
        </pc:sldMkLst>
        <pc:spChg chg="mod">
          <ac:chgData name="Caroline Prodger" userId="e4ef2e75-b60b-401b-8ebe-291bdcf405f4" providerId="ADAL" clId="{406D10C1-65F5-41A7-915A-ED971C2F0EA3}" dt="2024-12-11T15:17:50.299" v="13" actId="2711"/>
          <ac:spMkLst>
            <pc:docMk/>
            <pc:sldMk cId="1929306575" sldId="510"/>
            <ac:spMk id="3" creationId="{E3E702BC-1FE8-4B22-9687-A79EB56393B0}"/>
          </ac:spMkLst>
        </pc:spChg>
      </pc:sldChg>
      <pc:sldChg chg="modSp mod">
        <pc:chgData name="Caroline Prodger" userId="e4ef2e75-b60b-401b-8ebe-291bdcf405f4" providerId="ADAL" clId="{406D10C1-65F5-41A7-915A-ED971C2F0EA3}" dt="2024-12-11T15:24:22.477" v="90" actId="20577"/>
        <pc:sldMkLst>
          <pc:docMk/>
          <pc:sldMk cId="2480054437" sldId="523"/>
        </pc:sldMkLst>
        <pc:spChg chg="mod">
          <ac:chgData name="Caroline Prodger" userId="e4ef2e75-b60b-401b-8ebe-291bdcf405f4" providerId="ADAL" clId="{406D10C1-65F5-41A7-915A-ED971C2F0EA3}" dt="2024-12-11T15:24:22.477" v="90" actId="20577"/>
          <ac:spMkLst>
            <pc:docMk/>
            <pc:sldMk cId="2480054437" sldId="523"/>
            <ac:spMk id="2" creationId="{FA744EE4-1059-437D-926F-2F2C458C9DD3}"/>
          </ac:spMkLst>
        </pc:spChg>
      </pc:sldChg>
      <pc:sldChg chg="modSp mod">
        <pc:chgData name="Caroline Prodger" userId="e4ef2e75-b60b-401b-8ebe-291bdcf405f4" providerId="ADAL" clId="{406D10C1-65F5-41A7-915A-ED971C2F0EA3}" dt="2024-12-11T15:24:17.284" v="86" actId="20577"/>
        <pc:sldMkLst>
          <pc:docMk/>
          <pc:sldMk cId="1051239533" sldId="524"/>
        </pc:sldMkLst>
        <pc:spChg chg="mod">
          <ac:chgData name="Caroline Prodger" userId="e4ef2e75-b60b-401b-8ebe-291bdcf405f4" providerId="ADAL" clId="{406D10C1-65F5-41A7-915A-ED971C2F0EA3}" dt="2024-12-11T15:24:17.284" v="86" actId="20577"/>
          <ac:spMkLst>
            <pc:docMk/>
            <pc:sldMk cId="1051239533" sldId="524"/>
            <ac:spMk id="2" creationId="{FA744EE4-1059-437D-926F-2F2C458C9DD3}"/>
          </ac:spMkLst>
        </pc:spChg>
      </pc:sldChg>
      <pc:sldChg chg="modSp mod">
        <pc:chgData name="Caroline Prodger" userId="e4ef2e75-b60b-401b-8ebe-291bdcf405f4" providerId="ADAL" clId="{406D10C1-65F5-41A7-915A-ED971C2F0EA3}" dt="2024-12-11T15:21:34.848" v="60" actId="20577"/>
        <pc:sldMkLst>
          <pc:docMk/>
          <pc:sldMk cId="503738668" sldId="525"/>
        </pc:sldMkLst>
        <pc:spChg chg="mod">
          <ac:chgData name="Caroline Prodger" userId="e4ef2e75-b60b-401b-8ebe-291bdcf405f4" providerId="ADAL" clId="{406D10C1-65F5-41A7-915A-ED971C2F0EA3}" dt="2024-12-11T15:21:34.848" v="60" actId="20577"/>
          <ac:spMkLst>
            <pc:docMk/>
            <pc:sldMk cId="503738668" sldId="525"/>
            <ac:spMk id="2" creationId="{EFA55809-0957-4B40-9B0A-136A026B8455}"/>
          </ac:spMkLst>
        </pc:spChg>
      </pc:sldChg>
      <pc:sldChg chg="modSp mod">
        <pc:chgData name="Caroline Prodger" userId="e4ef2e75-b60b-401b-8ebe-291bdcf405f4" providerId="ADAL" clId="{406D10C1-65F5-41A7-915A-ED971C2F0EA3}" dt="2024-12-11T15:25:21.654" v="95" actId="20577"/>
        <pc:sldMkLst>
          <pc:docMk/>
          <pc:sldMk cId="2649116795" sldId="528"/>
        </pc:sldMkLst>
        <pc:spChg chg="mod">
          <ac:chgData name="Caroline Prodger" userId="e4ef2e75-b60b-401b-8ebe-291bdcf405f4" providerId="ADAL" clId="{406D10C1-65F5-41A7-915A-ED971C2F0EA3}" dt="2024-12-11T15:25:16.743" v="93" actId="2711"/>
          <ac:spMkLst>
            <pc:docMk/>
            <pc:sldMk cId="2649116795" sldId="528"/>
            <ac:spMk id="2" creationId="{00EAD8F0-758C-4D98-A12B-AD178C4BD05B}"/>
          </ac:spMkLst>
        </pc:spChg>
        <pc:spChg chg="mod">
          <ac:chgData name="Caroline Prodger" userId="e4ef2e75-b60b-401b-8ebe-291bdcf405f4" providerId="ADAL" clId="{406D10C1-65F5-41A7-915A-ED971C2F0EA3}" dt="2024-12-11T15:25:21.654" v="95" actId="20577"/>
          <ac:spMkLst>
            <pc:docMk/>
            <pc:sldMk cId="2649116795" sldId="528"/>
            <ac:spMk id="3" creationId="{8E3A777E-5686-45DD-89A8-E4150ABE5EE2}"/>
          </ac:spMkLst>
        </pc:spChg>
      </pc:sldChg>
      <pc:sldChg chg="del">
        <pc:chgData name="Caroline Prodger" userId="e4ef2e75-b60b-401b-8ebe-291bdcf405f4" providerId="ADAL" clId="{406D10C1-65F5-41A7-915A-ED971C2F0EA3}" dt="2024-12-11T15:23:15.239" v="75" actId="2696"/>
        <pc:sldMkLst>
          <pc:docMk/>
          <pc:sldMk cId="2275093180" sldId="531"/>
        </pc:sldMkLst>
      </pc:sldChg>
      <pc:sldChg chg="modSp mod">
        <pc:chgData name="Caroline Prodger" userId="e4ef2e75-b60b-401b-8ebe-291bdcf405f4" providerId="ADAL" clId="{406D10C1-65F5-41A7-915A-ED971C2F0EA3}" dt="2024-12-11T15:25:30.444" v="97" actId="20577"/>
        <pc:sldMkLst>
          <pc:docMk/>
          <pc:sldMk cId="2044712341" sldId="533"/>
        </pc:sldMkLst>
        <pc:spChg chg="mod">
          <ac:chgData name="Caroline Prodger" userId="e4ef2e75-b60b-401b-8ebe-291bdcf405f4" providerId="ADAL" clId="{406D10C1-65F5-41A7-915A-ED971C2F0EA3}" dt="2024-12-11T15:25:30.444" v="97" actId="20577"/>
          <ac:spMkLst>
            <pc:docMk/>
            <pc:sldMk cId="2044712341" sldId="533"/>
            <ac:spMk id="3" creationId="{6D666BE3-9F7A-6957-3A5B-44DB5A176A38}"/>
          </ac:spMkLst>
        </pc:spChg>
      </pc:sldChg>
      <pc:sldChg chg="modSp mod">
        <pc:chgData name="Caroline Prodger" userId="e4ef2e75-b60b-401b-8ebe-291bdcf405f4" providerId="ADAL" clId="{406D10C1-65F5-41A7-915A-ED971C2F0EA3}" dt="2024-12-11T15:25:52.075" v="103" actId="20577"/>
        <pc:sldMkLst>
          <pc:docMk/>
          <pc:sldMk cId="126049734" sldId="534"/>
        </pc:sldMkLst>
        <pc:spChg chg="mod">
          <ac:chgData name="Caroline Prodger" userId="e4ef2e75-b60b-401b-8ebe-291bdcf405f4" providerId="ADAL" clId="{406D10C1-65F5-41A7-915A-ED971C2F0EA3}" dt="2024-12-11T15:25:52.075" v="103" actId="20577"/>
          <ac:spMkLst>
            <pc:docMk/>
            <pc:sldMk cId="126049734" sldId="534"/>
            <ac:spMk id="3" creationId="{E0344519-6D3F-9C26-5299-F4FAF4F6B0E8}"/>
          </ac:spMkLst>
        </pc:spChg>
      </pc:sldChg>
      <pc:sldChg chg="add">
        <pc:chgData name="Caroline Prodger" userId="e4ef2e75-b60b-401b-8ebe-291bdcf405f4" providerId="ADAL" clId="{406D10C1-65F5-41A7-915A-ED971C2F0EA3}" dt="2024-12-11T15:17:07.560" v="0"/>
        <pc:sldMkLst>
          <pc:docMk/>
          <pc:sldMk cId="423853862" sldId="538"/>
        </pc:sldMkLst>
      </pc:sldChg>
      <pc:sldChg chg="modSp mod">
        <pc:chgData name="Caroline Prodger" userId="e4ef2e75-b60b-401b-8ebe-291bdcf405f4" providerId="ADAL" clId="{406D10C1-65F5-41A7-915A-ED971C2F0EA3}" dt="2024-12-11T15:21:40.666" v="64" actId="20577"/>
        <pc:sldMkLst>
          <pc:docMk/>
          <pc:sldMk cId="996557333" sldId="543"/>
        </pc:sldMkLst>
        <pc:spChg chg="mod">
          <ac:chgData name="Caroline Prodger" userId="e4ef2e75-b60b-401b-8ebe-291bdcf405f4" providerId="ADAL" clId="{406D10C1-65F5-41A7-915A-ED971C2F0EA3}" dt="2024-12-11T15:21:40.666" v="64" actId="20577"/>
          <ac:spMkLst>
            <pc:docMk/>
            <pc:sldMk cId="996557333" sldId="543"/>
            <ac:spMk id="2" creationId="{F9833699-2661-4BF0-9F4E-A6E7BACD270F}"/>
          </ac:spMkLst>
        </pc:spChg>
      </pc:sldChg>
      <pc:sldChg chg="modSp mod">
        <pc:chgData name="Caroline Prodger" userId="e4ef2e75-b60b-401b-8ebe-291bdcf405f4" providerId="ADAL" clId="{406D10C1-65F5-41A7-915A-ED971C2F0EA3}" dt="2024-12-11T15:20:30.738" v="45" actId="1076"/>
        <pc:sldMkLst>
          <pc:docMk/>
          <pc:sldMk cId="1507144561" sldId="544"/>
        </pc:sldMkLst>
        <pc:spChg chg="mod">
          <ac:chgData name="Caroline Prodger" userId="e4ef2e75-b60b-401b-8ebe-291bdcf405f4" providerId="ADAL" clId="{406D10C1-65F5-41A7-915A-ED971C2F0EA3}" dt="2024-12-11T15:20:30.738" v="45" actId="1076"/>
          <ac:spMkLst>
            <pc:docMk/>
            <pc:sldMk cId="1507144561" sldId="544"/>
            <ac:spMk id="2" creationId="{00000000-0000-0000-0000-000000000000}"/>
          </ac:spMkLst>
        </pc:spChg>
        <pc:graphicFrameChg chg="mod modGraphic">
          <ac:chgData name="Caroline Prodger" userId="e4ef2e75-b60b-401b-8ebe-291bdcf405f4" providerId="ADAL" clId="{406D10C1-65F5-41A7-915A-ED971C2F0EA3}" dt="2024-12-11T15:20:11.744" v="43" actId="1076"/>
          <ac:graphicFrameMkLst>
            <pc:docMk/>
            <pc:sldMk cId="1507144561" sldId="544"/>
            <ac:graphicFrameMk id="4" creationId="{00000000-0000-0000-0000-000000000000}"/>
          </ac:graphicFrameMkLst>
        </pc:graphicFrameChg>
      </pc:sldChg>
      <pc:sldChg chg="addSp delSp modSp mod">
        <pc:chgData name="Caroline Prodger" userId="e4ef2e75-b60b-401b-8ebe-291bdcf405f4" providerId="ADAL" clId="{406D10C1-65F5-41A7-915A-ED971C2F0EA3}" dt="2024-12-11T15:20:48.064" v="50" actId="1076"/>
        <pc:sldMkLst>
          <pc:docMk/>
          <pc:sldMk cId="3827107765" sldId="545"/>
        </pc:sldMkLst>
        <pc:spChg chg="del">
          <ac:chgData name="Caroline Prodger" userId="e4ef2e75-b60b-401b-8ebe-291bdcf405f4" providerId="ADAL" clId="{406D10C1-65F5-41A7-915A-ED971C2F0EA3}" dt="2024-12-11T15:20:37.531" v="46" actId="478"/>
          <ac:spMkLst>
            <pc:docMk/>
            <pc:sldMk cId="3827107765" sldId="545"/>
            <ac:spMk id="2" creationId="{00000000-0000-0000-0000-000000000000}"/>
          </ac:spMkLst>
        </pc:spChg>
        <pc:spChg chg="add del mod">
          <ac:chgData name="Caroline Prodger" userId="e4ef2e75-b60b-401b-8ebe-291bdcf405f4" providerId="ADAL" clId="{406D10C1-65F5-41A7-915A-ED971C2F0EA3}" dt="2024-12-11T15:20:41.269" v="48" actId="478"/>
          <ac:spMkLst>
            <pc:docMk/>
            <pc:sldMk cId="3827107765" sldId="545"/>
            <ac:spMk id="6" creationId="{DDF7B930-B183-B929-2F85-D46F44D9387F}"/>
          </ac:spMkLst>
        </pc:spChg>
        <pc:spChg chg="add mod">
          <ac:chgData name="Caroline Prodger" userId="e4ef2e75-b60b-401b-8ebe-291bdcf405f4" providerId="ADAL" clId="{406D10C1-65F5-41A7-915A-ED971C2F0EA3}" dt="2024-12-11T15:20:38.584" v="47"/>
          <ac:spMkLst>
            <pc:docMk/>
            <pc:sldMk cId="3827107765" sldId="545"/>
            <ac:spMk id="7" creationId="{032ACF24-5A1E-D672-0CB9-14FE64EA6E3F}"/>
          </ac:spMkLst>
        </pc:spChg>
        <pc:graphicFrameChg chg="mod modGraphic">
          <ac:chgData name="Caroline Prodger" userId="e4ef2e75-b60b-401b-8ebe-291bdcf405f4" providerId="ADAL" clId="{406D10C1-65F5-41A7-915A-ED971C2F0EA3}" dt="2024-12-11T15:20:48.064" v="50" actId="1076"/>
          <ac:graphicFrameMkLst>
            <pc:docMk/>
            <pc:sldMk cId="3827107765" sldId="545"/>
            <ac:graphicFrameMk id="4" creationId="{00000000-0000-0000-0000-000000000000}"/>
          </ac:graphicFrameMkLst>
        </pc:graphicFrameChg>
      </pc:sldChg>
      <pc:sldChg chg="addSp delSp modSp new mod">
        <pc:chgData name="Caroline Prodger" userId="e4ef2e75-b60b-401b-8ebe-291bdcf405f4" providerId="ADAL" clId="{406D10C1-65F5-41A7-915A-ED971C2F0EA3}" dt="2024-12-11T15:23:06.569" v="74" actId="478"/>
        <pc:sldMkLst>
          <pc:docMk/>
          <pc:sldMk cId="2452252592" sldId="547"/>
        </pc:sldMkLst>
        <pc:spChg chg="mod">
          <ac:chgData name="Caroline Prodger" userId="e4ef2e75-b60b-401b-8ebe-291bdcf405f4" providerId="ADAL" clId="{406D10C1-65F5-41A7-915A-ED971C2F0EA3}" dt="2024-12-11T15:23:00.599" v="73" actId="122"/>
          <ac:spMkLst>
            <pc:docMk/>
            <pc:sldMk cId="2452252592" sldId="547"/>
            <ac:spMk id="2" creationId="{98A4FCFE-F8D5-0793-C908-D1097E668A8E}"/>
          </ac:spMkLst>
        </pc:spChg>
        <pc:spChg chg="del">
          <ac:chgData name="Caroline Prodger" userId="e4ef2e75-b60b-401b-8ebe-291bdcf405f4" providerId="ADAL" clId="{406D10C1-65F5-41A7-915A-ED971C2F0EA3}" dt="2024-12-11T15:23:06.569" v="74" actId="478"/>
          <ac:spMkLst>
            <pc:docMk/>
            <pc:sldMk cId="2452252592" sldId="547"/>
            <ac:spMk id="3" creationId="{8B96B936-11B3-6702-80A8-C4A2AC6B5A0B}"/>
          </ac:spMkLst>
        </pc:spChg>
        <pc:spChg chg="add del mod topLvl">
          <ac:chgData name="Caroline Prodger" userId="e4ef2e75-b60b-401b-8ebe-291bdcf405f4" providerId="ADAL" clId="{406D10C1-65F5-41A7-915A-ED971C2F0EA3}" dt="2024-12-11T15:22:40.142" v="68" actId="478"/>
          <ac:spMkLst>
            <pc:docMk/>
            <pc:sldMk cId="2452252592" sldId="547"/>
            <ac:spMk id="6" creationId="{BD69DF34-47C3-0376-3ED9-D81431FB0466}"/>
          </ac:spMkLst>
        </pc:spChg>
        <pc:spChg chg="add del mod topLvl">
          <ac:chgData name="Caroline Prodger" userId="e4ef2e75-b60b-401b-8ebe-291bdcf405f4" providerId="ADAL" clId="{406D10C1-65F5-41A7-915A-ED971C2F0EA3}" dt="2024-12-11T15:22:37.574" v="67" actId="478"/>
          <ac:spMkLst>
            <pc:docMk/>
            <pc:sldMk cId="2452252592" sldId="547"/>
            <ac:spMk id="7" creationId="{A80CBB4C-C40F-B636-3DEA-1BE58418E8A5}"/>
          </ac:spMkLst>
        </pc:spChg>
        <pc:grpChg chg="add del mod">
          <ac:chgData name="Caroline Prodger" userId="e4ef2e75-b60b-401b-8ebe-291bdcf405f4" providerId="ADAL" clId="{406D10C1-65F5-41A7-915A-ED971C2F0EA3}" dt="2024-12-11T15:22:37.574" v="67" actId="478"/>
          <ac:grpSpMkLst>
            <pc:docMk/>
            <pc:sldMk cId="2452252592" sldId="547"/>
            <ac:grpSpMk id="5" creationId="{9677CEA1-F5DD-7535-0327-F293BB082666}"/>
          </ac:grpSpMkLst>
        </pc:grpChg>
        <pc:graphicFrameChg chg="add mod">
          <ac:chgData name="Caroline Prodger" userId="e4ef2e75-b60b-401b-8ebe-291bdcf405f4" providerId="ADAL" clId="{406D10C1-65F5-41A7-915A-ED971C2F0EA3}" dt="2024-12-11T15:22:41.214" v="69"/>
          <ac:graphicFrameMkLst>
            <pc:docMk/>
            <pc:sldMk cId="2452252592" sldId="547"/>
            <ac:graphicFrameMk id="8" creationId="{3F684BB2-165E-9697-44BB-AF9AE7C7467A}"/>
          </ac:graphicFrameMkLst>
        </pc:graphicFrameChg>
      </pc:sldChg>
    </pc:docChg>
  </pc:docChgLst>
</pc:chgInfo>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390D7E9-5B50-43CB-9F57-80E455A0E80F}" type="doc">
      <dgm:prSet loTypeId="urn:microsoft.com/office/officeart/2008/layout/LinedList" loCatId="list" qsTypeId="urn:microsoft.com/office/officeart/2005/8/quickstyle/simple1" qsCatId="simple" csTypeId="urn:microsoft.com/office/officeart/2005/8/colors/accent1_2" csCatId="accent1" phldr="1"/>
      <dgm:spPr/>
      <dgm:t>
        <a:bodyPr/>
        <a:lstStyle/>
        <a:p>
          <a:endParaRPr lang="en-US"/>
        </a:p>
      </dgm:t>
    </dgm:pt>
    <dgm:pt modelId="{2923C736-0591-4621-A571-DEDBA04BCC07}">
      <dgm:prSet/>
      <dgm:spPr/>
      <dgm:t>
        <a:bodyPr/>
        <a:lstStyle/>
        <a:p>
          <a:r>
            <a:rPr lang="en-GB" dirty="0"/>
            <a:t>Work-stations			Staging and lecterns </a:t>
          </a:r>
          <a:endParaRPr lang="en-US" dirty="0"/>
        </a:p>
      </dgm:t>
    </dgm:pt>
    <dgm:pt modelId="{4E018B9D-C3E2-4764-AE6F-9A11CC290112}" type="parTrans" cxnId="{63D5466D-764A-4523-B3DA-C1FB23FE20D9}">
      <dgm:prSet/>
      <dgm:spPr/>
      <dgm:t>
        <a:bodyPr/>
        <a:lstStyle/>
        <a:p>
          <a:endParaRPr lang="en-US"/>
        </a:p>
      </dgm:t>
    </dgm:pt>
    <dgm:pt modelId="{5E6178E5-84E4-43EA-AD81-7757C27F2359}" type="sibTrans" cxnId="{63D5466D-764A-4523-B3DA-C1FB23FE20D9}">
      <dgm:prSet/>
      <dgm:spPr/>
      <dgm:t>
        <a:bodyPr/>
        <a:lstStyle/>
        <a:p>
          <a:endParaRPr lang="en-US"/>
        </a:p>
      </dgm:t>
    </dgm:pt>
    <dgm:pt modelId="{52CC27A5-E847-451B-897E-6C7A350F8E61}">
      <dgm:prSet/>
      <dgm:spPr/>
      <dgm:t>
        <a:bodyPr/>
        <a:lstStyle/>
        <a:p>
          <a:r>
            <a:rPr lang="en-GB" dirty="0"/>
            <a:t>Props and Décor		Security </a:t>
          </a:r>
          <a:endParaRPr lang="en-US" dirty="0"/>
        </a:p>
      </dgm:t>
    </dgm:pt>
    <dgm:pt modelId="{56E8A09F-787A-44F1-83AB-C5088C8A7B53}" type="parTrans" cxnId="{14BD1D0B-3AF2-4869-92DC-412A612FDA3C}">
      <dgm:prSet/>
      <dgm:spPr/>
      <dgm:t>
        <a:bodyPr/>
        <a:lstStyle/>
        <a:p>
          <a:endParaRPr lang="en-US"/>
        </a:p>
      </dgm:t>
    </dgm:pt>
    <dgm:pt modelId="{882E2250-04B1-4EC3-823D-95D96C652821}" type="sibTrans" cxnId="{14BD1D0B-3AF2-4869-92DC-412A612FDA3C}">
      <dgm:prSet/>
      <dgm:spPr/>
      <dgm:t>
        <a:bodyPr/>
        <a:lstStyle/>
        <a:p>
          <a:endParaRPr lang="en-US"/>
        </a:p>
      </dgm:t>
    </dgm:pt>
    <dgm:pt modelId="{79EC5AE3-CBB0-4BDA-B164-583517890762}">
      <dgm:prSet/>
      <dgm:spPr/>
      <dgm:t>
        <a:bodyPr/>
        <a:lstStyle/>
        <a:p>
          <a:r>
            <a:rPr lang="en-GB" dirty="0"/>
            <a:t>Props and Décor		Waiting areas</a:t>
          </a:r>
          <a:endParaRPr lang="en-US" dirty="0"/>
        </a:p>
      </dgm:t>
    </dgm:pt>
    <dgm:pt modelId="{741FFB7B-DCA1-4027-81E5-E4E2042699A9}" type="parTrans" cxnId="{9AB7C1CD-5BFA-4423-BFA0-65DE55F9F7FA}">
      <dgm:prSet/>
      <dgm:spPr/>
      <dgm:t>
        <a:bodyPr/>
        <a:lstStyle/>
        <a:p>
          <a:endParaRPr lang="en-US"/>
        </a:p>
      </dgm:t>
    </dgm:pt>
    <dgm:pt modelId="{20BC787B-B3E4-48B5-8DBB-25FDC6160279}" type="sibTrans" cxnId="{9AB7C1CD-5BFA-4423-BFA0-65DE55F9F7FA}">
      <dgm:prSet/>
      <dgm:spPr/>
      <dgm:t>
        <a:bodyPr/>
        <a:lstStyle/>
        <a:p>
          <a:endParaRPr lang="en-US"/>
        </a:p>
      </dgm:t>
    </dgm:pt>
    <dgm:pt modelId="{3D689E67-506A-4523-8E17-73A2FD3C4B85}">
      <dgm:prSet/>
      <dgm:spPr/>
      <dgm:t>
        <a:bodyPr/>
        <a:lstStyle/>
        <a:p>
          <a:r>
            <a:rPr lang="en-GB" dirty="0"/>
            <a:t>VIP or green rooms		Signage or signposts</a:t>
          </a:r>
          <a:endParaRPr lang="en-US" dirty="0"/>
        </a:p>
      </dgm:t>
    </dgm:pt>
    <dgm:pt modelId="{8D41A766-06EA-4E37-BD5D-B004910C1DBE}" type="parTrans" cxnId="{996D3EED-2B28-4086-A763-5D5D55A4CAE5}">
      <dgm:prSet/>
      <dgm:spPr/>
      <dgm:t>
        <a:bodyPr/>
        <a:lstStyle/>
        <a:p>
          <a:endParaRPr lang="en-US"/>
        </a:p>
      </dgm:t>
    </dgm:pt>
    <dgm:pt modelId="{531C7912-1E2F-48E2-8C40-5BCEEAB58874}" type="sibTrans" cxnId="{996D3EED-2B28-4086-A763-5D5D55A4CAE5}">
      <dgm:prSet/>
      <dgm:spPr/>
      <dgm:t>
        <a:bodyPr/>
        <a:lstStyle/>
        <a:p>
          <a:endParaRPr lang="en-US"/>
        </a:p>
      </dgm:t>
    </dgm:pt>
    <dgm:pt modelId="{1C792D2B-E85B-4089-AFF5-C6BB9769563F}">
      <dgm:prSet/>
      <dgm:spPr/>
      <dgm:t>
        <a:bodyPr/>
        <a:lstStyle/>
        <a:p>
          <a:r>
            <a:rPr lang="en-GB" dirty="0"/>
            <a:t>The event or cash office	Queuing or waiting space</a:t>
          </a:r>
          <a:endParaRPr lang="en-US" dirty="0"/>
        </a:p>
      </dgm:t>
    </dgm:pt>
    <dgm:pt modelId="{839EE057-9525-4D90-AD36-15D2B8180BEF}" type="parTrans" cxnId="{BA138389-2366-4D0C-AFAD-03851E70DD6B}">
      <dgm:prSet/>
      <dgm:spPr/>
      <dgm:t>
        <a:bodyPr/>
        <a:lstStyle/>
        <a:p>
          <a:endParaRPr lang="en-US"/>
        </a:p>
      </dgm:t>
    </dgm:pt>
    <dgm:pt modelId="{24C26F01-7994-4F42-B0EF-9396DC3F05D2}" type="sibTrans" cxnId="{BA138389-2366-4D0C-AFAD-03851E70DD6B}">
      <dgm:prSet/>
      <dgm:spPr/>
      <dgm:t>
        <a:bodyPr/>
        <a:lstStyle/>
        <a:p>
          <a:endParaRPr lang="en-US"/>
        </a:p>
      </dgm:t>
    </dgm:pt>
    <dgm:pt modelId="{F42F218F-F13B-4DD3-A267-E01D7677B610}">
      <dgm:prSet/>
      <dgm:spPr/>
      <dgm:t>
        <a:bodyPr/>
        <a:lstStyle/>
        <a:p>
          <a:r>
            <a:rPr lang="en-GB" dirty="0"/>
            <a:t>Merchandise points of sale	VIP or green rooms </a:t>
          </a:r>
          <a:endParaRPr lang="en-US" dirty="0"/>
        </a:p>
      </dgm:t>
    </dgm:pt>
    <dgm:pt modelId="{5F63D623-E6BD-4B32-B2C1-64EC7A9F3EBA}" type="parTrans" cxnId="{8EAFBBC6-3552-49EB-B005-703FB4B02A55}">
      <dgm:prSet/>
      <dgm:spPr/>
      <dgm:t>
        <a:bodyPr/>
        <a:lstStyle/>
        <a:p>
          <a:endParaRPr lang="en-US"/>
        </a:p>
      </dgm:t>
    </dgm:pt>
    <dgm:pt modelId="{7B39566B-4165-4852-997C-15344DDF0DB2}" type="sibTrans" cxnId="{8EAFBBC6-3552-49EB-B005-703FB4B02A55}">
      <dgm:prSet/>
      <dgm:spPr/>
      <dgm:t>
        <a:bodyPr/>
        <a:lstStyle/>
        <a:p>
          <a:endParaRPr lang="en-US"/>
        </a:p>
      </dgm:t>
    </dgm:pt>
    <dgm:pt modelId="{CDCC5015-A981-43B4-88F3-C8CDEDDD5FB6}">
      <dgm:prSet/>
      <dgm:spPr/>
      <dgm:t>
        <a:bodyPr/>
        <a:lstStyle/>
        <a:p>
          <a:r>
            <a:rPr lang="en-GB" dirty="0"/>
            <a:t>Provision of disabled facilities	Reception, foyer or main area</a:t>
          </a:r>
          <a:endParaRPr lang="en-US" dirty="0"/>
        </a:p>
      </dgm:t>
    </dgm:pt>
    <dgm:pt modelId="{7B8AA6F7-1C1F-4066-AA75-4D55871950F1}" type="parTrans" cxnId="{8BACDD09-E8B0-4A99-9E6A-F32F08825A4B}">
      <dgm:prSet/>
      <dgm:spPr/>
      <dgm:t>
        <a:bodyPr/>
        <a:lstStyle/>
        <a:p>
          <a:endParaRPr lang="en-US"/>
        </a:p>
      </dgm:t>
    </dgm:pt>
    <dgm:pt modelId="{7C32E2B5-FAB1-47C7-A023-CADCF41BA858}" type="sibTrans" cxnId="{8BACDD09-E8B0-4A99-9E6A-F32F08825A4B}">
      <dgm:prSet/>
      <dgm:spPr/>
      <dgm:t>
        <a:bodyPr/>
        <a:lstStyle/>
        <a:p>
          <a:endParaRPr lang="en-US"/>
        </a:p>
      </dgm:t>
    </dgm:pt>
    <dgm:pt modelId="{A010AA2F-331B-415A-85DB-ED8B3B516BC8}">
      <dgm:prSet/>
      <dgm:spPr/>
      <dgm:t>
        <a:bodyPr/>
        <a:lstStyle/>
        <a:p>
          <a:r>
            <a:rPr lang="en-GB" dirty="0"/>
            <a:t>Food stations or serving areas</a:t>
          </a:r>
          <a:endParaRPr lang="en-US" dirty="0"/>
        </a:p>
      </dgm:t>
    </dgm:pt>
    <dgm:pt modelId="{1177E1F5-3721-4C8F-B1EC-453CDFB0A1BE}" type="parTrans" cxnId="{E892877D-57BB-4A40-A00F-9D2401AA7D49}">
      <dgm:prSet/>
      <dgm:spPr/>
      <dgm:t>
        <a:bodyPr/>
        <a:lstStyle/>
        <a:p>
          <a:endParaRPr lang="en-US"/>
        </a:p>
      </dgm:t>
    </dgm:pt>
    <dgm:pt modelId="{ED7E81DB-5955-4D80-8BE7-D3299125CC6E}" type="sibTrans" cxnId="{E892877D-57BB-4A40-A00F-9D2401AA7D49}">
      <dgm:prSet/>
      <dgm:spPr/>
      <dgm:t>
        <a:bodyPr/>
        <a:lstStyle/>
        <a:p>
          <a:endParaRPr lang="en-US"/>
        </a:p>
      </dgm:t>
    </dgm:pt>
    <dgm:pt modelId="{AA09AD20-0B3E-46C9-9C5C-D4D73BECDF20}" type="pres">
      <dgm:prSet presAssocID="{D390D7E9-5B50-43CB-9F57-80E455A0E80F}" presName="vert0" presStyleCnt="0">
        <dgm:presLayoutVars>
          <dgm:dir/>
          <dgm:animOne val="branch"/>
          <dgm:animLvl val="lvl"/>
        </dgm:presLayoutVars>
      </dgm:prSet>
      <dgm:spPr/>
    </dgm:pt>
    <dgm:pt modelId="{5FDD7C96-6667-4040-81ED-468C22A98FC4}" type="pres">
      <dgm:prSet presAssocID="{2923C736-0591-4621-A571-DEDBA04BCC07}" presName="thickLine" presStyleLbl="alignNode1" presStyleIdx="0" presStyleCnt="8"/>
      <dgm:spPr/>
    </dgm:pt>
    <dgm:pt modelId="{1A71076B-198E-4BF0-9349-6C428BC61BC6}" type="pres">
      <dgm:prSet presAssocID="{2923C736-0591-4621-A571-DEDBA04BCC07}" presName="horz1" presStyleCnt="0"/>
      <dgm:spPr/>
    </dgm:pt>
    <dgm:pt modelId="{F638F2CC-BBCA-4914-A01A-85F5D877E793}" type="pres">
      <dgm:prSet presAssocID="{2923C736-0591-4621-A571-DEDBA04BCC07}" presName="tx1" presStyleLbl="revTx" presStyleIdx="0" presStyleCnt="8"/>
      <dgm:spPr/>
    </dgm:pt>
    <dgm:pt modelId="{F7B359DE-F17C-4EAE-8D44-23999698E273}" type="pres">
      <dgm:prSet presAssocID="{2923C736-0591-4621-A571-DEDBA04BCC07}" presName="vert1" presStyleCnt="0"/>
      <dgm:spPr/>
    </dgm:pt>
    <dgm:pt modelId="{AA2ECC00-AC79-4396-9B4C-5CA9B8ADB624}" type="pres">
      <dgm:prSet presAssocID="{52CC27A5-E847-451B-897E-6C7A350F8E61}" presName="thickLine" presStyleLbl="alignNode1" presStyleIdx="1" presStyleCnt="8"/>
      <dgm:spPr/>
    </dgm:pt>
    <dgm:pt modelId="{18D44D4D-564D-4CE1-B01F-ADDD1ECC2863}" type="pres">
      <dgm:prSet presAssocID="{52CC27A5-E847-451B-897E-6C7A350F8E61}" presName="horz1" presStyleCnt="0"/>
      <dgm:spPr/>
    </dgm:pt>
    <dgm:pt modelId="{40EB56B9-4B87-466B-9589-D5938B8C7B50}" type="pres">
      <dgm:prSet presAssocID="{52CC27A5-E847-451B-897E-6C7A350F8E61}" presName="tx1" presStyleLbl="revTx" presStyleIdx="1" presStyleCnt="8"/>
      <dgm:spPr/>
    </dgm:pt>
    <dgm:pt modelId="{3CA69222-D834-4ACE-898E-5D4AB875B7AC}" type="pres">
      <dgm:prSet presAssocID="{52CC27A5-E847-451B-897E-6C7A350F8E61}" presName="vert1" presStyleCnt="0"/>
      <dgm:spPr/>
    </dgm:pt>
    <dgm:pt modelId="{B33A828F-7458-4EA1-AC76-1FD286A62BB1}" type="pres">
      <dgm:prSet presAssocID="{79EC5AE3-CBB0-4BDA-B164-583517890762}" presName="thickLine" presStyleLbl="alignNode1" presStyleIdx="2" presStyleCnt="8"/>
      <dgm:spPr/>
    </dgm:pt>
    <dgm:pt modelId="{F6861300-ABFF-4535-A276-570D46E0FF55}" type="pres">
      <dgm:prSet presAssocID="{79EC5AE3-CBB0-4BDA-B164-583517890762}" presName="horz1" presStyleCnt="0"/>
      <dgm:spPr/>
    </dgm:pt>
    <dgm:pt modelId="{19094904-41CD-4956-9797-6606322DBE49}" type="pres">
      <dgm:prSet presAssocID="{79EC5AE3-CBB0-4BDA-B164-583517890762}" presName="tx1" presStyleLbl="revTx" presStyleIdx="2" presStyleCnt="8"/>
      <dgm:spPr/>
    </dgm:pt>
    <dgm:pt modelId="{BE50A553-7416-442B-A681-63F4C0A8F562}" type="pres">
      <dgm:prSet presAssocID="{79EC5AE3-CBB0-4BDA-B164-583517890762}" presName="vert1" presStyleCnt="0"/>
      <dgm:spPr/>
    </dgm:pt>
    <dgm:pt modelId="{07726C9A-F0A6-42F2-8E56-601AF5CE16E8}" type="pres">
      <dgm:prSet presAssocID="{3D689E67-506A-4523-8E17-73A2FD3C4B85}" presName="thickLine" presStyleLbl="alignNode1" presStyleIdx="3" presStyleCnt="8"/>
      <dgm:spPr/>
    </dgm:pt>
    <dgm:pt modelId="{81DB7FE5-BDE3-4C46-A6AE-8028897A1330}" type="pres">
      <dgm:prSet presAssocID="{3D689E67-506A-4523-8E17-73A2FD3C4B85}" presName="horz1" presStyleCnt="0"/>
      <dgm:spPr/>
    </dgm:pt>
    <dgm:pt modelId="{C42C73A2-ECFD-4E78-BE44-938572B0C8E6}" type="pres">
      <dgm:prSet presAssocID="{3D689E67-506A-4523-8E17-73A2FD3C4B85}" presName="tx1" presStyleLbl="revTx" presStyleIdx="3" presStyleCnt="8"/>
      <dgm:spPr/>
    </dgm:pt>
    <dgm:pt modelId="{17089BA2-5C79-4EAA-BF8D-F386C03892B5}" type="pres">
      <dgm:prSet presAssocID="{3D689E67-506A-4523-8E17-73A2FD3C4B85}" presName="vert1" presStyleCnt="0"/>
      <dgm:spPr/>
    </dgm:pt>
    <dgm:pt modelId="{10FC8E3D-DD2B-45DA-862C-79B54FED8AC1}" type="pres">
      <dgm:prSet presAssocID="{1C792D2B-E85B-4089-AFF5-C6BB9769563F}" presName="thickLine" presStyleLbl="alignNode1" presStyleIdx="4" presStyleCnt="8"/>
      <dgm:spPr/>
    </dgm:pt>
    <dgm:pt modelId="{0D491FF9-C204-4725-B6CC-A2AF76C2F058}" type="pres">
      <dgm:prSet presAssocID="{1C792D2B-E85B-4089-AFF5-C6BB9769563F}" presName="horz1" presStyleCnt="0"/>
      <dgm:spPr/>
    </dgm:pt>
    <dgm:pt modelId="{58A327EE-EF3B-4B49-AD15-D5C2F71C40AC}" type="pres">
      <dgm:prSet presAssocID="{1C792D2B-E85B-4089-AFF5-C6BB9769563F}" presName="tx1" presStyleLbl="revTx" presStyleIdx="4" presStyleCnt="8"/>
      <dgm:spPr/>
    </dgm:pt>
    <dgm:pt modelId="{9C02B84C-D32A-482F-9D6F-0291BEC5452E}" type="pres">
      <dgm:prSet presAssocID="{1C792D2B-E85B-4089-AFF5-C6BB9769563F}" presName="vert1" presStyleCnt="0"/>
      <dgm:spPr/>
    </dgm:pt>
    <dgm:pt modelId="{9940EBFD-7C36-4591-BBA9-69F06231787A}" type="pres">
      <dgm:prSet presAssocID="{F42F218F-F13B-4DD3-A267-E01D7677B610}" presName="thickLine" presStyleLbl="alignNode1" presStyleIdx="5" presStyleCnt="8"/>
      <dgm:spPr/>
    </dgm:pt>
    <dgm:pt modelId="{C0694C4D-54D7-4676-8899-D0C737A325D1}" type="pres">
      <dgm:prSet presAssocID="{F42F218F-F13B-4DD3-A267-E01D7677B610}" presName="horz1" presStyleCnt="0"/>
      <dgm:spPr/>
    </dgm:pt>
    <dgm:pt modelId="{D867E8CB-CD13-421D-867B-9CF336799F29}" type="pres">
      <dgm:prSet presAssocID="{F42F218F-F13B-4DD3-A267-E01D7677B610}" presName="tx1" presStyleLbl="revTx" presStyleIdx="5" presStyleCnt="8"/>
      <dgm:spPr/>
    </dgm:pt>
    <dgm:pt modelId="{21BA208B-38B4-49A8-AEF0-C13783FE3C40}" type="pres">
      <dgm:prSet presAssocID="{F42F218F-F13B-4DD3-A267-E01D7677B610}" presName="vert1" presStyleCnt="0"/>
      <dgm:spPr/>
    </dgm:pt>
    <dgm:pt modelId="{FF63A46C-953E-4A31-9CF8-A61AB364F43A}" type="pres">
      <dgm:prSet presAssocID="{CDCC5015-A981-43B4-88F3-C8CDEDDD5FB6}" presName="thickLine" presStyleLbl="alignNode1" presStyleIdx="6" presStyleCnt="8"/>
      <dgm:spPr/>
    </dgm:pt>
    <dgm:pt modelId="{4A6C2507-AD96-49E4-BB93-59F0D742E009}" type="pres">
      <dgm:prSet presAssocID="{CDCC5015-A981-43B4-88F3-C8CDEDDD5FB6}" presName="horz1" presStyleCnt="0"/>
      <dgm:spPr/>
    </dgm:pt>
    <dgm:pt modelId="{EE20BEC9-262E-4378-A62C-AEB7A0C6AA5D}" type="pres">
      <dgm:prSet presAssocID="{CDCC5015-A981-43B4-88F3-C8CDEDDD5FB6}" presName="tx1" presStyleLbl="revTx" presStyleIdx="6" presStyleCnt="8"/>
      <dgm:spPr/>
    </dgm:pt>
    <dgm:pt modelId="{834611B7-612E-4742-BD5B-8A9614FDBDD3}" type="pres">
      <dgm:prSet presAssocID="{CDCC5015-A981-43B4-88F3-C8CDEDDD5FB6}" presName="vert1" presStyleCnt="0"/>
      <dgm:spPr/>
    </dgm:pt>
    <dgm:pt modelId="{3B23FE9A-F33F-4960-B42B-E07BB22BAF05}" type="pres">
      <dgm:prSet presAssocID="{A010AA2F-331B-415A-85DB-ED8B3B516BC8}" presName="thickLine" presStyleLbl="alignNode1" presStyleIdx="7" presStyleCnt="8"/>
      <dgm:spPr/>
    </dgm:pt>
    <dgm:pt modelId="{0A1BEE44-40E6-460D-B301-873097B86D4A}" type="pres">
      <dgm:prSet presAssocID="{A010AA2F-331B-415A-85DB-ED8B3B516BC8}" presName="horz1" presStyleCnt="0"/>
      <dgm:spPr/>
    </dgm:pt>
    <dgm:pt modelId="{ECEE568C-E8B8-484D-9F7E-09A88BC1F456}" type="pres">
      <dgm:prSet presAssocID="{A010AA2F-331B-415A-85DB-ED8B3B516BC8}" presName="tx1" presStyleLbl="revTx" presStyleIdx="7" presStyleCnt="8"/>
      <dgm:spPr/>
    </dgm:pt>
    <dgm:pt modelId="{01F0EE59-5471-4CA4-B407-FD77FC8ED32D}" type="pres">
      <dgm:prSet presAssocID="{A010AA2F-331B-415A-85DB-ED8B3B516BC8}" presName="vert1" presStyleCnt="0"/>
      <dgm:spPr/>
    </dgm:pt>
  </dgm:ptLst>
  <dgm:cxnLst>
    <dgm:cxn modelId="{A4B5E307-A4B8-4888-9919-F17CE6303B32}" type="presOf" srcId="{1C792D2B-E85B-4089-AFF5-C6BB9769563F}" destId="{58A327EE-EF3B-4B49-AD15-D5C2F71C40AC}" srcOrd="0" destOrd="0" presId="urn:microsoft.com/office/officeart/2008/layout/LinedList"/>
    <dgm:cxn modelId="{B7094008-71FC-4916-9EA6-9087CCE12202}" type="presOf" srcId="{52CC27A5-E847-451B-897E-6C7A350F8E61}" destId="{40EB56B9-4B87-466B-9589-D5938B8C7B50}" srcOrd="0" destOrd="0" presId="urn:microsoft.com/office/officeart/2008/layout/LinedList"/>
    <dgm:cxn modelId="{8BACDD09-E8B0-4A99-9E6A-F32F08825A4B}" srcId="{D390D7E9-5B50-43CB-9F57-80E455A0E80F}" destId="{CDCC5015-A981-43B4-88F3-C8CDEDDD5FB6}" srcOrd="6" destOrd="0" parTransId="{7B8AA6F7-1C1F-4066-AA75-4D55871950F1}" sibTransId="{7C32E2B5-FAB1-47C7-A023-CADCF41BA858}"/>
    <dgm:cxn modelId="{14BD1D0B-3AF2-4869-92DC-412A612FDA3C}" srcId="{D390D7E9-5B50-43CB-9F57-80E455A0E80F}" destId="{52CC27A5-E847-451B-897E-6C7A350F8E61}" srcOrd="1" destOrd="0" parTransId="{56E8A09F-787A-44F1-83AB-C5088C8A7B53}" sibTransId="{882E2250-04B1-4EC3-823D-95D96C652821}"/>
    <dgm:cxn modelId="{32AED341-FB1D-4539-862C-221BC52AD82E}" type="presOf" srcId="{A010AA2F-331B-415A-85DB-ED8B3B516BC8}" destId="{ECEE568C-E8B8-484D-9F7E-09A88BC1F456}" srcOrd="0" destOrd="0" presId="urn:microsoft.com/office/officeart/2008/layout/LinedList"/>
    <dgm:cxn modelId="{9ECB6764-B3CF-46D4-8527-C078E5730978}" type="presOf" srcId="{F42F218F-F13B-4DD3-A267-E01D7677B610}" destId="{D867E8CB-CD13-421D-867B-9CF336799F29}" srcOrd="0" destOrd="0" presId="urn:microsoft.com/office/officeart/2008/layout/LinedList"/>
    <dgm:cxn modelId="{63D5466D-764A-4523-B3DA-C1FB23FE20D9}" srcId="{D390D7E9-5B50-43CB-9F57-80E455A0E80F}" destId="{2923C736-0591-4621-A571-DEDBA04BCC07}" srcOrd="0" destOrd="0" parTransId="{4E018B9D-C3E2-4764-AE6F-9A11CC290112}" sibTransId="{5E6178E5-84E4-43EA-AD81-7757C27F2359}"/>
    <dgm:cxn modelId="{E892877D-57BB-4A40-A00F-9D2401AA7D49}" srcId="{D390D7E9-5B50-43CB-9F57-80E455A0E80F}" destId="{A010AA2F-331B-415A-85DB-ED8B3B516BC8}" srcOrd="7" destOrd="0" parTransId="{1177E1F5-3721-4C8F-B1EC-453CDFB0A1BE}" sibTransId="{ED7E81DB-5955-4D80-8BE7-D3299125CC6E}"/>
    <dgm:cxn modelId="{BA138389-2366-4D0C-AFAD-03851E70DD6B}" srcId="{D390D7E9-5B50-43CB-9F57-80E455A0E80F}" destId="{1C792D2B-E85B-4089-AFF5-C6BB9769563F}" srcOrd="4" destOrd="0" parTransId="{839EE057-9525-4D90-AD36-15D2B8180BEF}" sibTransId="{24C26F01-7994-4F42-B0EF-9396DC3F05D2}"/>
    <dgm:cxn modelId="{F7A80EAA-8C74-4E84-8991-D3EF403F0110}" type="presOf" srcId="{2923C736-0591-4621-A571-DEDBA04BCC07}" destId="{F638F2CC-BBCA-4914-A01A-85F5D877E793}" srcOrd="0" destOrd="0" presId="urn:microsoft.com/office/officeart/2008/layout/LinedList"/>
    <dgm:cxn modelId="{F7A1BEB7-05E5-4DED-94C2-992930ED6FFB}" type="presOf" srcId="{CDCC5015-A981-43B4-88F3-C8CDEDDD5FB6}" destId="{EE20BEC9-262E-4378-A62C-AEB7A0C6AA5D}" srcOrd="0" destOrd="0" presId="urn:microsoft.com/office/officeart/2008/layout/LinedList"/>
    <dgm:cxn modelId="{E6D388C1-C966-44BB-AA45-14E0CF5101E2}" type="presOf" srcId="{79EC5AE3-CBB0-4BDA-B164-583517890762}" destId="{19094904-41CD-4956-9797-6606322DBE49}" srcOrd="0" destOrd="0" presId="urn:microsoft.com/office/officeart/2008/layout/LinedList"/>
    <dgm:cxn modelId="{8EAFBBC6-3552-49EB-B005-703FB4B02A55}" srcId="{D390D7E9-5B50-43CB-9F57-80E455A0E80F}" destId="{F42F218F-F13B-4DD3-A267-E01D7677B610}" srcOrd="5" destOrd="0" parTransId="{5F63D623-E6BD-4B32-B2C1-64EC7A9F3EBA}" sibTransId="{7B39566B-4165-4852-997C-15344DDF0DB2}"/>
    <dgm:cxn modelId="{9AB7C1CD-5BFA-4423-BFA0-65DE55F9F7FA}" srcId="{D390D7E9-5B50-43CB-9F57-80E455A0E80F}" destId="{79EC5AE3-CBB0-4BDA-B164-583517890762}" srcOrd="2" destOrd="0" parTransId="{741FFB7B-DCA1-4027-81E5-E4E2042699A9}" sibTransId="{20BC787B-B3E4-48B5-8DBB-25FDC6160279}"/>
    <dgm:cxn modelId="{3609E2D3-79D3-4005-8224-4B646C5F3A85}" type="presOf" srcId="{D390D7E9-5B50-43CB-9F57-80E455A0E80F}" destId="{AA09AD20-0B3E-46C9-9C5C-D4D73BECDF20}" srcOrd="0" destOrd="0" presId="urn:microsoft.com/office/officeart/2008/layout/LinedList"/>
    <dgm:cxn modelId="{996D3EED-2B28-4086-A763-5D5D55A4CAE5}" srcId="{D390D7E9-5B50-43CB-9F57-80E455A0E80F}" destId="{3D689E67-506A-4523-8E17-73A2FD3C4B85}" srcOrd="3" destOrd="0" parTransId="{8D41A766-06EA-4E37-BD5D-B004910C1DBE}" sibTransId="{531C7912-1E2F-48E2-8C40-5BCEEAB58874}"/>
    <dgm:cxn modelId="{1D9E86FC-CB8F-43E8-9EE4-D263A94B6C1E}" type="presOf" srcId="{3D689E67-506A-4523-8E17-73A2FD3C4B85}" destId="{C42C73A2-ECFD-4E78-BE44-938572B0C8E6}" srcOrd="0" destOrd="0" presId="urn:microsoft.com/office/officeart/2008/layout/LinedList"/>
    <dgm:cxn modelId="{318B5C1E-4515-46EF-B863-0ECD0C2C123A}" type="presParOf" srcId="{AA09AD20-0B3E-46C9-9C5C-D4D73BECDF20}" destId="{5FDD7C96-6667-4040-81ED-468C22A98FC4}" srcOrd="0" destOrd="0" presId="urn:microsoft.com/office/officeart/2008/layout/LinedList"/>
    <dgm:cxn modelId="{AD9F650B-983E-4F35-AF4C-5065A4FBC0FF}" type="presParOf" srcId="{AA09AD20-0B3E-46C9-9C5C-D4D73BECDF20}" destId="{1A71076B-198E-4BF0-9349-6C428BC61BC6}" srcOrd="1" destOrd="0" presId="urn:microsoft.com/office/officeart/2008/layout/LinedList"/>
    <dgm:cxn modelId="{3A28EC8B-9E51-4C17-9152-69529E378EEC}" type="presParOf" srcId="{1A71076B-198E-4BF0-9349-6C428BC61BC6}" destId="{F638F2CC-BBCA-4914-A01A-85F5D877E793}" srcOrd="0" destOrd="0" presId="urn:microsoft.com/office/officeart/2008/layout/LinedList"/>
    <dgm:cxn modelId="{5A4D6655-1B17-42F7-BADB-74D0F859161D}" type="presParOf" srcId="{1A71076B-198E-4BF0-9349-6C428BC61BC6}" destId="{F7B359DE-F17C-4EAE-8D44-23999698E273}" srcOrd="1" destOrd="0" presId="urn:microsoft.com/office/officeart/2008/layout/LinedList"/>
    <dgm:cxn modelId="{55F91DF2-8ADA-4177-800B-ACFABF55C92A}" type="presParOf" srcId="{AA09AD20-0B3E-46C9-9C5C-D4D73BECDF20}" destId="{AA2ECC00-AC79-4396-9B4C-5CA9B8ADB624}" srcOrd="2" destOrd="0" presId="urn:microsoft.com/office/officeart/2008/layout/LinedList"/>
    <dgm:cxn modelId="{B670B5EE-C1EA-412C-AD9D-F3E8AB3498F3}" type="presParOf" srcId="{AA09AD20-0B3E-46C9-9C5C-D4D73BECDF20}" destId="{18D44D4D-564D-4CE1-B01F-ADDD1ECC2863}" srcOrd="3" destOrd="0" presId="urn:microsoft.com/office/officeart/2008/layout/LinedList"/>
    <dgm:cxn modelId="{8DC1A981-04DC-4B49-BF5B-73C5633558B5}" type="presParOf" srcId="{18D44D4D-564D-4CE1-B01F-ADDD1ECC2863}" destId="{40EB56B9-4B87-466B-9589-D5938B8C7B50}" srcOrd="0" destOrd="0" presId="urn:microsoft.com/office/officeart/2008/layout/LinedList"/>
    <dgm:cxn modelId="{44210EC1-2FF3-4581-A9B3-18972E8874E2}" type="presParOf" srcId="{18D44D4D-564D-4CE1-B01F-ADDD1ECC2863}" destId="{3CA69222-D834-4ACE-898E-5D4AB875B7AC}" srcOrd="1" destOrd="0" presId="urn:microsoft.com/office/officeart/2008/layout/LinedList"/>
    <dgm:cxn modelId="{9FCC103E-34F9-427A-9C03-3F9993588D6B}" type="presParOf" srcId="{AA09AD20-0B3E-46C9-9C5C-D4D73BECDF20}" destId="{B33A828F-7458-4EA1-AC76-1FD286A62BB1}" srcOrd="4" destOrd="0" presId="urn:microsoft.com/office/officeart/2008/layout/LinedList"/>
    <dgm:cxn modelId="{AB4DEDC2-C804-45A8-A587-3E556BF9FE05}" type="presParOf" srcId="{AA09AD20-0B3E-46C9-9C5C-D4D73BECDF20}" destId="{F6861300-ABFF-4535-A276-570D46E0FF55}" srcOrd="5" destOrd="0" presId="urn:microsoft.com/office/officeart/2008/layout/LinedList"/>
    <dgm:cxn modelId="{63E56459-895B-426A-A47F-5C6242F93189}" type="presParOf" srcId="{F6861300-ABFF-4535-A276-570D46E0FF55}" destId="{19094904-41CD-4956-9797-6606322DBE49}" srcOrd="0" destOrd="0" presId="urn:microsoft.com/office/officeart/2008/layout/LinedList"/>
    <dgm:cxn modelId="{A68E4111-6A94-4740-8FC5-C0BA2A82E92E}" type="presParOf" srcId="{F6861300-ABFF-4535-A276-570D46E0FF55}" destId="{BE50A553-7416-442B-A681-63F4C0A8F562}" srcOrd="1" destOrd="0" presId="urn:microsoft.com/office/officeart/2008/layout/LinedList"/>
    <dgm:cxn modelId="{CD22CB03-553F-46E8-8CD4-4154FC19B5B1}" type="presParOf" srcId="{AA09AD20-0B3E-46C9-9C5C-D4D73BECDF20}" destId="{07726C9A-F0A6-42F2-8E56-601AF5CE16E8}" srcOrd="6" destOrd="0" presId="urn:microsoft.com/office/officeart/2008/layout/LinedList"/>
    <dgm:cxn modelId="{2C9BC433-6382-4FDD-8238-07BF83CB5621}" type="presParOf" srcId="{AA09AD20-0B3E-46C9-9C5C-D4D73BECDF20}" destId="{81DB7FE5-BDE3-4C46-A6AE-8028897A1330}" srcOrd="7" destOrd="0" presId="urn:microsoft.com/office/officeart/2008/layout/LinedList"/>
    <dgm:cxn modelId="{A6C3862F-B746-43FD-81B5-1F5C5FD17525}" type="presParOf" srcId="{81DB7FE5-BDE3-4C46-A6AE-8028897A1330}" destId="{C42C73A2-ECFD-4E78-BE44-938572B0C8E6}" srcOrd="0" destOrd="0" presId="urn:microsoft.com/office/officeart/2008/layout/LinedList"/>
    <dgm:cxn modelId="{8B0D3EAC-5FCE-469C-A2AA-760285CCCA39}" type="presParOf" srcId="{81DB7FE5-BDE3-4C46-A6AE-8028897A1330}" destId="{17089BA2-5C79-4EAA-BF8D-F386C03892B5}" srcOrd="1" destOrd="0" presId="urn:microsoft.com/office/officeart/2008/layout/LinedList"/>
    <dgm:cxn modelId="{A87B15D3-E065-4455-B49A-A83A52C83DC4}" type="presParOf" srcId="{AA09AD20-0B3E-46C9-9C5C-D4D73BECDF20}" destId="{10FC8E3D-DD2B-45DA-862C-79B54FED8AC1}" srcOrd="8" destOrd="0" presId="urn:microsoft.com/office/officeart/2008/layout/LinedList"/>
    <dgm:cxn modelId="{60996976-A36E-4B91-9223-AE24521F1FF0}" type="presParOf" srcId="{AA09AD20-0B3E-46C9-9C5C-D4D73BECDF20}" destId="{0D491FF9-C204-4725-B6CC-A2AF76C2F058}" srcOrd="9" destOrd="0" presId="urn:microsoft.com/office/officeart/2008/layout/LinedList"/>
    <dgm:cxn modelId="{41300D6B-D730-4F41-96EB-4ADF465FC470}" type="presParOf" srcId="{0D491FF9-C204-4725-B6CC-A2AF76C2F058}" destId="{58A327EE-EF3B-4B49-AD15-D5C2F71C40AC}" srcOrd="0" destOrd="0" presId="urn:microsoft.com/office/officeart/2008/layout/LinedList"/>
    <dgm:cxn modelId="{34865938-87C6-4272-82F2-E1BEFF29DDA9}" type="presParOf" srcId="{0D491FF9-C204-4725-B6CC-A2AF76C2F058}" destId="{9C02B84C-D32A-482F-9D6F-0291BEC5452E}" srcOrd="1" destOrd="0" presId="urn:microsoft.com/office/officeart/2008/layout/LinedList"/>
    <dgm:cxn modelId="{67C6718E-5B2B-4CFD-8DFF-969B2F20D829}" type="presParOf" srcId="{AA09AD20-0B3E-46C9-9C5C-D4D73BECDF20}" destId="{9940EBFD-7C36-4591-BBA9-69F06231787A}" srcOrd="10" destOrd="0" presId="urn:microsoft.com/office/officeart/2008/layout/LinedList"/>
    <dgm:cxn modelId="{752BF227-945E-4005-B3E1-CD55BD62E07D}" type="presParOf" srcId="{AA09AD20-0B3E-46C9-9C5C-D4D73BECDF20}" destId="{C0694C4D-54D7-4676-8899-D0C737A325D1}" srcOrd="11" destOrd="0" presId="urn:microsoft.com/office/officeart/2008/layout/LinedList"/>
    <dgm:cxn modelId="{E5B748DB-1287-453F-92BF-3B69E9640D2E}" type="presParOf" srcId="{C0694C4D-54D7-4676-8899-D0C737A325D1}" destId="{D867E8CB-CD13-421D-867B-9CF336799F29}" srcOrd="0" destOrd="0" presId="urn:microsoft.com/office/officeart/2008/layout/LinedList"/>
    <dgm:cxn modelId="{CC29B4F6-D963-4B51-8F0D-0D905D6B9C20}" type="presParOf" srcId="{C0694C4D-54D7-4676-8899-D0C737A325D1}" destId="{21BA208B-38B4-49A8-AEF0-C13783FE3C40}" srcOrd="1" destOrd="0" presId="urn:microsoft.com/office/officeart/2008/layout/LinedList"/>
    <dgm:cxn modelId="{89F69110-CECC-4ABA-90DA-49355936263B}" type="presParOf" srcId="{AA09AD20-0B3E-46C9-9C5C-D4D73BECDF20}" destId="{FF63A46C-953E-4A31-9CF8-A61AB364F43A}" srcOrd="12" destOrd="0" presId="urn:microsoft.com/office/officeart/2008/layout/LinedList"/>
    <dgm:cxn modelId="{C3781409-14BB-46B7-9283-8A7D0B51D4DB}" type="presParOf" srcId="{AA09AD20-0B3E-46C9-9C5C-D4D73BECDF20}" destId="{4A6C2507-AD96-49E4-BB93-59F0D742E009}" srcOrd="13" destOrd="0" presId="urn:microsoft.com/office/officeart/2008/layout/LinedList"/>
    <dgm:cxn modelId="{F9788923-3E37-4CE0-A28B-538479838E1E}" type="presParOf" srcId="{4A6C2507-AD96-49E4-BB93-59F0D742E009}" destId="{EE20BEC9-262E-4378-A62C-AEB7A0C6AA5D}" srcOrd="0" destOrd="0" presId="urn:microsoft.com/office/officeart/2008/layout/LinedList"/>
    <dgm:cxn modelId="{D626E980-D7BE-49B7-9599-47790B17CEF4}" type="presParOf" srcId="{4A6C2507-AD96-49E4-BB93-59F0D742E009}" destId="{834611B7-612E-4742-BD5B-8A9614FDBDD3}" srcOrd="1" destOrd="0" presId="urn:microsoft.com/office/officeart/2008/layout/LinedList"/>
    <dgm:cxn modelId="{973E65B4-EF5C-47B7-B939-CA85C119DBF9}" type="presParOf" srcId="{AA09AD20-0B3E-46C9-9C5C-D4D73BECDF20}" destId="{3B23FE9A-F33F-4960-B42B-E07BB22BAF05}" srcOrd="14" destOrd="0" presId="urn:microsoft.com/office/officeart/2008/layout/LinedList"/>
    <dgm:cxn modelId="{4F196B93-E330-40FA-BFF6-CB75A4F943FC}" type="presParOf" srcId="{AA09AD20-0B3E-46C9-9C5C-D4D73BECDF20}" destId="{0A1BEE44-40E6-460D-B301-873097B86D4A}" srcOrd="15" destOrd="0" presId="urn:microsoft.com/office/officeart/2008/layout/LinedList"/>
    <dgm:cxn modelId="{9C280083-B71E-4E5D-A9D2-E32B1DDC9583}" type="presParOf" srcId="{0A1BEE44-40E6-460D-B301-873097B86D4A}" destId="{ECEE568C-E8B8-484D-9F7E-09A88BC1F456}" srcOrd="0" destOrd="0" presId="urn:microsoft.com/office/officeart/2008/layout/LinedList"/>
    <dgm:cxn modelId="{DCA3B2AE-FFE0-40F2-B219-17C4B1C56318}" type="presParOf" srcId="{0A1BEE44-40E6-460D-B301-873097B86D4A}" destId="{01F0EE59-5471-4CA4-B407-FD77FC8ED32D}" srcOrd="1" destOrd="0" presId="urn:microsoft.com/office/officeart/2008/layout/Lin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0C20AC01-E50A-4C7F-BA2D-6979F42AAC8F}" type="doc">
      <dgm:prSet loTypeId="urn:microsoft.com/office/officeart/2005/8/layout/hierarchy1" loCatId="hierarchy" qsTypeId="urn:microsoft.com/office/officeart/2005/8/quickstyle/simple4" qsCatId="simple" csTypeId="urn:microsoft.com/office/officeart/2005/8/colors/colorful2" csCatId="colorful"/>
      <dgm:spPr/>
      <dgm:t>
        <a:bodyPr/>
        <a:lstStyle/>
        <a:p>
          <a:endParaRPr lang="en-US"/>
        </a:p>
      </dgm:t>
    </dgm:pt>
    <dgm:pt modelId="{95930BE2-7D01-4696-95A7-6864789D8F8E}">
      <dgm:prSet/>
      <dgm:spPr/>
      <dgm:t>
        <a:bodyPr/>
        <a:lstStyle/>
        <a:p>
          <a:r>
            <a:rPr lang="en-GB" i="1" dirty="0"/>
            <a:t>Basal Experiences </a:t>
          </a:r>
          <a:r>
            <a:rPr lang="en-GB" dirty="0"/>
            <a:t>– an emotional reaction to a stimulus, but with insufficient impact to stay long in one’s memory</a:t>
          </a:r>
          <a:endParaRPr lang="en-US" dirty="0"/>
        </a:p>
      </dgm:t>
    </dgm:pt>
    <dgm:pt modelId="{FA587459-19CD-42BD-9855-01D36DB4C864}" type="parTrans" cxnId="{ED6F34CA-C4BE-48C0-B8BF-771A5B632015}">
      <dgm:prSet/>
      <dgm:spPr/>
      <dgm:t>
        <a:bodyPr/>
        <a:lstStyle/>
        <a:p>
          <a:endParaRPr lang="en-US"/>
        </a:p>
      </dgm:t>
    </dgm:pt>
    <dgm:pt modelId="{83C1E95D-0ABC-4F44-AD26-324644EDB3E6}" type="sibTrans" cxnId="{ED6F34CA-C4BE-48C0-B8BF-771A5B632015}">
      <dgm:prSet/>
      <dgm:spPr/>
      <dgm:t>
        <a:bodyPr/>
        <a:lstStyle/>
        <a:p>
          <a:endParaRPr lang="en-US"/>
        </a:p>
      </dgm:t>
    </dgm:pt>
    <dgm:pt modelId="{63413A94-24A5-4DD9-8B21-033593744BAF}">
      <dgm:prSet/>
      <dgm:spPr/>
      <dgm:t>
        <a:bodyPr/>
        <a:lstStyle/>
        <a:p>
          <a:r>
            <a:rPr lang="en-GB" i="1"/>
            <a:t>Memorable Experiences </a:t>
          </a:r>
          <a:r>
            <a:rPr lang="en-GB"/>
            <a:t>– the emotion created can be recalled at a later time</a:t>
          </a:r>
          <a:endParaRPr lang="en-US"/>
        </a:p>
      </dgm:t>
    </dgm:pt>
    <dgm:pt modelId="{3645CCA5-5D01-4C4E-A821-DF248BB4B0F9}" type="parTrans" cxnId="{5621CD37-406A-4122-BB3C-EED1DE9A93E1}">
      <dgm:prSet/>
      <dgm:spPr/>
      <dgm:t>
        <a:bodyPr/>
        <a:lstStyle/>
        <a:p>
          <a:endParaRPr lang="en-US"/>
        </a:p>
      </dgm:t>
    </dgm:pt>
    <dgm:pt modelId="{851BF765-411B-47B4-8A1C-467E5B9BCC7D}" type="sibTrans" cxnId="{5621CD37-406A-4122-BB3C-EED1DE9A93E1}">
      <dgm:prSet/>
      <dgm:spPr/>
      <dgm:t>
        <a:bodyPr/>
        <a:lstStyle/>
        <a:p>
          <a:endParaRPr lang="en-US"/>
        </a:p>
      </dgm:t>
    </dgm:pt>
    <dgm:pt modelId="{CFB84078-3793-4C1D-9B1C-965A1D72C7D5}">
      <dgm:prSet/>
      <dgm:spPr/>
      <dgm:t>
        <a:bodyPr/>
        <a:lstStyle/>
        <a:p>
          <a:r>
            <a:rPr lang="en-GB" i="1"/>
            <a:t>Transforming Experiences </a:t>
          </a:r>
          <a:r>
            <a:rPr lang="en-GB"/>
            <a:t>– these emotions result in durable changes on an attitudinal or behavioural level</a:t>
          </a:r>
          <a:endParaRPr lang="en-US"/>
        </a:p>
      </dgm:t>
    </dgm:pt>
    <dgm:pt modelId="{A9664275-DC6F-40C3-A7CA-2BA251510193}" type="parTrans" cxnId="{85F8E4BA-8D85-472F-A639-5E342EAD400F}">
      <dgm:prSet/>
      <dgm:spPr/>
      <dgm:t>
        <a:bodyPr/>
        <a:lstStyle/>
        <a:p>
          <a:endParaRPr lang="en-US"/>
        </a:p>
      </dgm:t>
    </dgm:pt>
    <dgm:pt modelId="{D6DB8013-6A04-485A-B206-5831A1F4079B}" type="sibTrans" cxnId="{85F8E4BA-8D85-472F-A639-5E342EAD400F}">
      <dgm:prSet/>
      <dgm:spPr/>
      <dgm:t>
        <a:bodyPr/>
        <a:lstStyle/>
        <a:p>
          <a:endParaRPr lang="en-US"/>
        </a:p>
      </dgm:t>
    </dgm:pt>
    <dgm:pt modelId="{3B7865CC-7EC4-418A-AE0B-E9831D614DA5}" type="pres">
      <dgm:prSet presAssocID="{0C20AC01-E50A-4C7F-BA2D-6979F42AAC8F}" presName="hierChild1" presStyleCnt="0">
        <dgm:presLayoutVars>
          <dgm:chPref val="1"/>
          <dgm:dir/>
          <dgm:animOne val="branch"/>
          <dgm:animLvl val="lvl"/>
          <dgm:resizeHandles/>
        </dgm:presLayoutVars>
      </dgm:prSet>
      <dgm:spPr/>
    </dgm:pt>
    <dgm:pt modelId="{8C8F1D56-5659-4D9B-B867-1FDB1EEE3ABA}" type="pres">
      <dgm:prSet presAssocID="{95930BE2-7D01-4696-95A7-6864789D8F8E}" presName="hierRoot1" presStyleCnt="0"/>
      <dgm:spPr/>
    </dgm:pt>
    <dgm:pt modelId="{8E2BFB39-71CD-431C-836E-D4ED9905936A}" type="pres">
      <dgm:prSet presAssocID="{95930BE2-7D01-4696-95A7-6864789D8F8E}" presName="composite" presStyleCnt="0"/>
      <dgm:spPr/>
    </dgm:pt>
    <dgm:pt modelId="{96E0D7F9-E872-48D2-B879-94EAE6EFD6B0}" type="pres">
      <dgm:prSet presAssocID="{95930BE2-7D01-4696-95A7-6864789D8F8E}" presName="background" presStyleLbl="node0" presStyleIdx="0" presStyleCnt="3"/>
      <dgm:spPr/>
    </dgm:pt>
    <dgm:pt modelId="{46D80012-43D9-4BBC-B9D1-B6D1268E4569}" type="pres">
      <dgm:prSet presAssocID="{95930BE2-7D01-4696-95A7-6864789D8F8E}" presName="text" presStyleLbl="fgAcc0" presStyleIdx="0" presStyleCnt="3">
        <dgm:presLayoutVars>
          <dgm:chPref val="3"/>
        </dgm:presLayoutVars>
      </dgm:prSet>
      <dgm:spPr/>
    </dgm:pt>
    <dgm:pt modelId="{9FCC3330-5782-4A93-8833-7441013A4E24}" type="pres">
      <dgm:prSet presAssocID="{95930BE2-7D01-4696-95A7-6864789D8F8E}" presName="hierChild2" presStyleCnt="0"/>
      <dgm:spPr/>
    </dgm:pt>
    <dgm:pt modelId="{A96A2756-7F42-4C76-8086-C5ACA3860DEE}" type="pres">
      <dgm:prSet presAssocID="{63413A94-24A5-4DD9-8B21-033593744BAF}" presName="hierRoot1" presStyleCnt="0"/>
      <dgm:spPr/>
    </dgm:pt>
    <dgm:pt modelId="{E1C2E849-8B91-403F-A2D8-B953D3579E2A}" type="pres">
      <dgm:prSet presAssocID="{63413A94-24A5-4DD9-8B21-033593744BAF}" presName="composite" presStyleCnt="0"/>
      <dgm:spPr/>
    </dgm:pt>
    <dgm:pt modelId="{9CCE72D1-0AF6-4237-B5E0-29E726CE0CEC}" type="pres">
      <dgm:prSet presAssocID="{63413A94-24A5-4DD9-8B21-033593744BAF}" presName="background" presStyleLbl="node0" presStyleIdx="1" presStyleCnt="3"/>
      <dgm:spPr/>
    </dgm:pt>
    <dgm:pt modelId="{6DC99871-A720-43A3-A123-8FB052ACAD90}" type="pres">
      <dgm:prSet presAssocID="{63413A94-24A5-4DD9-8B21-033593744BAF}" presName="text" presStyleLbl="fgAcc0" presStyleIdx="1" presStyleCnt="3">
        <dgm:presLayoutVars>
          <dgm:chPref val="3"/>
        </dgm:presLayoutVars>
      </dgm:prSet>
      <dgm:spPr/>
    </dgm:pt>
    <dgm:pt modelId="{53CA260E-3C16-46E2-A812-26CED9543CCB}" type="pres">
      <dgm:prSet presAssocID="{63413A94-24A5-4DD9-8B21-033593744BAF}" presName="hierChild2" presStyleCnt="0"/>
      <dgm:spPr/>
    </dgm:pt>
    <dgm:pt modelId="{0037ADEB-B4A7-4E86-92F9-13EB9B82238A}" type="pres">
      <dgm:prSet presAssocID="{CFB84078-3793-4C1D-9B1C-965A1D72C7D5}" presName="hierRoot1" presStyleCnt="0"/>
      <dgm:spPr/>
    </dgm:pt>
    <dgm:pt modelId="{6F9F1666-DABF-46D8-8620-605CCFC4603B}" type="pres">
      <dgm:prSet presAssocID="{CFB84078-3793-4C1D-9B1C-965A1D72C7D5}" presName="composite" presStyleCnt="0"/>
      <dgm:spPr/>
    </dgm:pt>
    <dgm:pt modelId="{EF75C025-BDC2-4E64-8362-416F52010BAA}" type="pres">
      <dgm:prSet presAssocID="{CFB84078-3793-4C1D-9B1C-965A1D72C7D5}" presName="background" presStyleLbl="node0" presStyleIdx="2" presStyleCnt="3"/>
      <dgm:spPr/>
    </dgm:pt>
    <dgm:pt modelId="{0AA86CCF-C8C2-427B-BBEA-4B6D97AFDBA6}" type="pres">
      <dgm:prSet presAssocID="{CFB84078-3793-4C1D-9B1C-965A1D72C7D5}" presName="text" presStyleLbl="fgAcc0" presStyleIdx="2" presStyleCnt="3">
        <dgm:presLayoutVars>
          <dgm:chPref val="3"/>
        </dgm:presLayoutVars>
      </dgm:prSet>
      <dgm:spPr/>
    </dgm:pt>
    <dgm:pt modelId="{E4428677-BAFF-4D04-B143-9D6640C79A5A}" type="pres">
      <dgm:prSet presAssocID="{CFB84078-3793-4C1D-9B1C-965A1D72C7D5}" presName="hierChild2" presStyleCnt="0"/>
      <dgm:spPr/>
    </dgm:pt>
  </dgm:ptLst>
  <dgm:cxnLst>
    <dgm:cxn modelId="{9E5E3628-E7A1-49FF-96FB-234C12B65F33}" type="presOf" srcId="{CFB84078-3793-4C1D-9B1C-965A1D72C7D5}" destId="{0AA86CCF-C8C2-427B-BBEA-4B6D97AFDBA6}" srcOrd="0" destOrd="0" presId="urn:microsoft.com/office/officeart/2005/8/layout/hierarchy1"/>
    <dgm:cxn modelId="{5621CD37-406A-4122-BB3C-EED1DE9A93E1}" srcId="{0C20AC01-E50A-4C7F-BA2D-6979F42AAC8F}" destId="{63413A94-24A5-4DD9-8B21-033593744BAF}" srcOrd="1" destOrd="0" parTransId="{3645CCA5-5D01-4C4E-A821-DF248BB4B0F9}" sibTransId="{851BF765-411B-47B4-8A1C-467E5B9BCC7D}"/>
    <dgm:cxn modelId="{6A4C5264-BE26-497B-A702-0E1411FA64FA}" type="presOf" srcId="{63413A94-24A5-4DD9-8B21-033593744BAF}" destId="{6DC99871-A720-43A3-A123-8FB052ACAD90}" srcOrd="0" destOrd="0" presId="urn:microsoft.com/office/officeart/2005/8/layout/hierarchy1"/>
    <dgm:cxn modelId="{950E0875-CD44-478C-A32D-92CC8020B5C8}" type="presOf" srcId="{0C20AC01-E50A-4C7F-BA2D-6979F42AAC8F}" destId="{3B7865CC-7EC4-418A-AE0B-E9831D614DA5}" srcOrd="0" destOrd="0" presId="urn:microsoft.com/office/officeart/2005/8/layout/hierarchy1"/>
    <dgm:cxn modelId="{8F89D1A1-F754-4331-AFC5-A04DCBD7BFA5}" type="presOf" srcId="{95930BE2-7D01-4696-95A7-6864789D8F8E}" destId="{46D80012-43D9-4BBC-B9D1-B6D1268E4569}" srcOrd="0" destOrd="0" presId="urn:microsoft.com/office/officeart/2005/8/layout/hierarchy1"/>
    <dgm:cxn modelId="{85F8E4BA-8D85-472F-A639-5E342EAD400F}" srcId="{0C20AC01-E50A-4C7F-BA2D-6979F42AAC8F}" destId="{CFB84078-3793-4C1D-9B1C-965A1D72C7D5}" srcOrd="2" destOrd="0" parTransId="{A9664275-DC6F-40C3-A7CA-2BA251510193}" sibTransId="{D6DB8013-6A04-485A-B206-5831A1F4079B}"/>
    <dgm:cxn modelId="{ED6F34CA-C4BE-48C0-B8BF-771A5B632015}" srcId="{0C20AC01-E50A-4C7F-BA2D-6979F42AAC8F}" destId="{95930BE2-7D01-4696-95A7-6864789D8F8E}" srcOrd="0" destOrd="0" parTransId="{FA587459-19CD-42BD-9855-01D36DB4C864}" sibTransId="{83C1E95D-0ABC-4F44-AD26-324644EDB3E6}"/>
    <dgm:cxn modelId="{DED84F92-F9A7-4501-8226-832D7A3DF981}" type="presParOf" srcId="{3B7865CC-7EC4-418A-AE0B-E9831D614DA5}" destId="{8C8F1D56-5659-4D9B-B867-1FDB1EEE3ABA}" srcOrd="0" destOrd="0" presId="urn:microsoft.com/office/officeart/2005/8/layout/hierarchy1"/>
    <dgm:cxn modelId="{97220997-871C-4B16-AF75-1A69066303B8}" type="presParOf" srcId="{8C8F1D56-5659-4D9B-B867-1FDB1EEE3ABA}" destId="{8E2BFB39-71CD-431C-836E-D4ED9905936A}" srcOrd="0" destOrd="0" presId="urn:microsoft.com/office/officeart/2005/8/layout/hierarchy1"/>
    <dgm:cxn modelId="{5E229B56-2C42-4A87-9948-966024FE74A9}" type="presParOf" srcId="{8E2BFB39-71CD-431C-836E-D4ED9905936A}" destId="{96E0D7F9-E872-48D2-B879-94EAE6EFD6B0}" srcOrd="0" destOrd="0" presId="urn:microsoft.com/office/officeart/2005/8/layout/hierarchy1"/>
    <dgm:cxn modelId="{307B67D2-0122-4353-A5D5-EDF28F20F17F}" type="presParOf" srcId="{8E2BFB39-71CD-431C-836E-D4ED9905936A}" destId="{46D80012-43D9-4BBC-B9D1-B6D1268E4569}" srcOrd="1" destOrd="0" presId="urn:microsoft.com/office/officeart/2005/8/layout/hierarchy1"/>
    <dgm:cxn modelId="{506F10B0-D782-4D98-9757-A28DAF4150B0}" type="presParOf" srcId="{8C8F1D56-5659-4D9B-B867-1FDB1EEE3ABA}" destId="{9FCC3330-5782-4A93-8833-7441013A4E24}" srcOrd="1" destOrd="0" presId="urn:microsoft.com/office/officeart/2005/8/layout/hierarchy1"/>
    <dgm:cxn modelId="{F1370189-1F30-4670-9DD7-6E3DC0C8DBF7}" type="presParOf" srcId="{3B7865CC-7EC4-418A-AE0B-E9831D614DA5}" destId="{A96A2756-7F42-4C76-8086-C5ACA3860DEE}" srcOrd="1" destOrd="0" presId="urn:microsoft.com/office/officeart/2005/8/layout/hierarchy1"/>
    <dgm:cxn modelId="{45FC520E-5A9B-485A-BD9C-13D16BE1E31D}" type="presParOf" srcId="{A96A2756-7F42-4C76-8086-C5ACA3860DEE}" destId="{E1C2E849-8B91-403F-A2D8-B953D3579E2A}" srcOrd="0" destOrd="0" presId="urn:microsoft.com/office/officeart/2005/8/layout/hierarchy1"/>
    <dgm:cxn modelId="{01BA9777-7A17-4C30-AF02-F9C28EECDEBA}" type="presParOf" srcId="{E1C2E849-8B91-403F-A2D8-B953D3579E2A}" destId="{9CCE72D1-0AF6-4237-B5E0-29E726CE0CEC}" srcOrd="0" destOrd="0" presId="urn:microsoft.com/office/officeart/2005/8/layout/hierarchy1"/>
    <dgm:cxn modelId="{CB5C2EE6-AC77-49D7-97A4-5B16468DD58B}" type="presParOf" srcId="{E1C2E849-8B91-403F-A2D8-B953D3579E2A}" destId="{6DC99871-A720-43A3-A123-8FB052ACAD90}" srcOrd="1" destOrd="0" presId="urn:microsoft.com/office/officeart/2005/8/layout/hierarchy1"/>
    <dgm:cxn modelId="{D62EF6A2-CDC6-491F-A86F-2D5B519EC924}" type="presParOf" srcId="{A96A2756-7F42-4C76-8086-C5ACA3860DEE}" destId="{53CA260E-3C16-46E2-A812-26CED9543CCB}" srcOrd="1" destOrd="0" presId="urn:microsoft.com/office/officeart/2005/8/layout/hierarchy1"/>
    <dgm:cxn modelId="{625A188A-B468-4035-8869-2BAC286D192B}" type="presParOf" srcId="{3B7865CC-7EC4-418A-AE0B-E9831D614DA5}" destId="{0037ADEB-B4A7-4E86-92F9-13EB9B82238A}" srcOrd="2" destOrd="0" presId="urn:microsoft.com/office/officeart/2005/8/layout/hierarchy1"/>
    <dgm:cxn modelId="{9611DB18-64AF-402F-BA66-FF12F25BD977}" type="presParOf" srcId="{0037ADEB-B4A7-4E86-92F9-13EB9B82238A}" destId="{6F9F1666-DABF-46D8-8620-605CCFC4603B}" srcOrd="0" destOrd="0" presId="urn:microsoft.com/office/officeart/2005/8/layout/hierarchy1"/>
    <dgm:cxn modelId="{6DAB7E76-F8B8-4261-81A4-FEFFCE6D4C5A}" type="presParOf" srcId="{6F9F1666-DABF-46D8-8620-605CCFC4603B}" destId="{EF75C025-BDC2-4E64-8362-416F52010BAA}" srcOrd="0" destOrd="0" presId="urn:microsoft.com/office/officeart/2005/8/layout/hierarchy1"/>
    <dgm:cxn modelId="{01A59A96-8994-41A0-BB7F-32C5D44AA49D}" type="presParOf" srcId="{6F9F1666-DABF-46D8-8620-605CCFC4603B}" destId="{0AA86CCF-C8C2-427B-BBEA-4B6D97AFDBA6}" srcOrd="1" destOrd="0" presId="urn:microsoft.com/office/officeart/2005/8/layout/hierarchy1"/>
    <dgm:cxn modelId="{6F614D86-D381-45A1-858D-41ED6537E314}" type="presParOf" srcId="{0037ADEB-B4A7-4E86-92F9-13EB9B82238A}" destId="{E4428677-BAFF-4D04-B143-9D6640C79A5A}" srcOrd="1" destOrd="0" presId="urn:microsoft.com/office/officeart/2005/8/layout/hierarchy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FDD7C96-6667-4040-81ED-468C22A98FC4}">
      <dsp:nvSpPr>
        <dsp:cNvPr id="0" name=""/>
        <dsp:cNvSpPr/>
      </dsp:nvSpPr>
      <dsp:spPr>
        <a:xfrm>
          <a:off x="0" y="0"/>
          <a:ext cx="7886700"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F638F2CC-BBCA-4914-A01A-85F5D877E793}">
      <dsp:nvSpPr>
        <dsp:cNvPr id="0" name=""/>
        <dsp:cNvSpPr/>
      </dsp:nvSpPr>
      <dsp:spPr>
        <a:xfrm>
          <a:off x="0" y="0"/>
          <a:ext cx="7886700" cy="51911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3820" tIns="83820" rIns="83820" bIns="83820" numCol="1" spcCol="1270" anchor="t" anchorCtr="0">
          <a:noAutofit/>
        </a:bodyPr>
        <a:lstStyle/>
        <a:p>
          <a:pPr marL="0" lvl="0" indent="0" algn="l" defTabSz="977900">
            <a:lnSpc>
              <a:spcPct val="90000"/>
            </a:lnSpc>
            <a:spcBef>
              <a:spcPct val="0"/>
            </a:spcBef>
            <a:spcAft>
              <a:spcPct val="35000"/>
            </a:spcAft>
            <a:buNone/>
          </a:pPr>
          <a:r>
            <a:rPr lang="en-GB" sz="2200" kern="1200" dirty="0"/>
            <a:t>Work-stations			Staging and lecterns </a:t>
          </a:r>
          <a:endParaRPr lang="en-US" sz="2200" kern="1200" dirty="0"/>
        </a:p>
      </dsp:txBody>
      <dsp:txXfrm>
        <a:off x="0" y="0"/>
        <a:ext cx="7886700" cy="519112"/>
      </dsp:txXfrm>
    </dsp:sp>
    <dsp:sp modelId="{AA2ECC00-AC79-4396-9B4C-5CA9B8ADB624}">
      <dsp:nvSpPr>
        <dsp:cNvPr id="0" name=""/>
        <dsp:cNvSpPr/>
      </dsp:nvSpPr>
      <dsp:spPr>
        <a:xfrm>
          <a:off x="0" y="519112"/>
          <a:ext cx="7886700"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40EB56B9-4B87-466B-9589-D5938B8C7B50}">
      <dsp:nvSpPr>
        <dsp:cNvPr id="0" name=""/>
        <dsp:cNvSpPr/>
      </dsp:nvSpPr>
      <dsp:spPr>
        <a:xfrm>
          <a:off x="0" y="519112"/>
          <a:ext cx="7886700" cy="51911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3820" tIns="83820" rIns="83820" bIns="83820" numCol="1" spcCol="1270" anchor="t" anchorCtr="0">
          <a:noAutofit/>
        </a:bodyPr>
        <a:lstStyle/>
        <a:p>
          <a:pPr marL="0" lvl="0" indent="0" algn="l" defTabSz="977900">
            <a:lnSpc>
              <a:spcPct val="90000"/>
            </a:lnSpc>
            <a:spcBef>
              <a:spcPct val="0"/>
            </a:spcBef>
            <a:spcAft>
              <a:spcPct val="35000"/>
            </a:spcAft>
            <a:buNone/>
          </a:pPr>
          <a:r>
            <a:rPr lang="en-GB" sz="2200" kern="1200" dirty="0"/>
            <a:t>Props and Décor		Security </a:t>
          </a:r>
          <a:endParaRPr lang="en-US" sz="2200" kern="1200" dirty="0"/>
        </a:p>
      </dsp:txBody>
      <dsp:txXfrm>
        <a:off x="0" y="519112"/>
        <a:ext cx="7886700" cy="519112"/>
      </dsp:txXfrm>
    </dsp:sp>
    <dsp:sp modelId="{B33A828F-7458-4EA1-AC76-1FD286A62BB1}">
      <dsp:nvSpPr>
        <dsp:cNvPr id="0" name=""/>
        <dsp:cNvSpPr/>
      </dsp:nvSpPr>
      <dsp:spPr>
        <a:xfrm>
          <a:off x="0" y="1038225"/>
          <a:ext cx="7886700"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19094904-41CD-4956-9797-6606322DBE49}">
      <dsp:nvSpPr>
        <dsp:cNvPr id="0" name=""/>
        <dsp:cNvSpPr/>
      </dsp:nvSpPr>
      <dsp:spPr>
        <a:xfrm>
          <a:off x="0" y="1038224"/>
          <a:ext cx="7886700" cy="51911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3820" tIns="83820" rIns="83820" bIns="83820" numCol="1" spcCol="1270" anchor="t" anchorCtr="0">
          <a:noAutofit/>
        </a:bodyPr>
        <a:lstStyle/>
        <a:p>
          <a:pPr marL="0" lvl="0" indent="0" algn="l" defTabSz="977900">
            <a:lnSpc>
              <a:spcPct val="90000"/>
            </a:lnSpc>
            <a:spcBef>
              <a:spcPct val="0"/>
            </a:spcBef>
            <a:spcAft>
              <a:spcPct val="35000"/>
            </a:spcAft>
            <a:buNone/>
          </a:pPr>
          <a:r>
            <a:rPr lang="en-GB" sz="2200" kern="1200" dirty="0"/>
            <a:t>Props and Décor		Waiting areas</a:t>
          </a:r>
          <a:endParaRPr lang="en-US" sz="2200" kern="1200" dirty="0"/>
        </a:p>
      </dsp:txBody>
      <dsp:txXfrm>
        <a:off x="0" y="1038224"/>
        <a:ext cx="7886700" cy="519112"/>
      </dsp:txXfrm>
    </dsp:sp>
    <dsp:sp modelId="{07726C9A-F0A6-42F2-8E56-601AF5CE16E8}">
      <dsp:nvSpPr>
        <dsp:cNvPr id="0" name=""/>
        <dsp:cNvSpPr/>
      </dsp:nvSpPr>
      <dsp:spPr>
        <a:xfrm>
          <a:off x="0" y="1557337"/>
          <a:ext cx="7886700"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C42C73A2-ECFD-4E78-BE44-938572B0C8E6}">
      <dsp:nvSpPr>
        <dsp:cNvPr id="0" name=""/>
        <dsp:cNvSpPr/>
      </dsp:nvSpPr>
      <dsp:spPr>
        <a:xfrm>
          <a:off x="0" y="1557337"/>
          <a:ext cx="7886700" cy="51911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3820" tIns="83820" rIns="83820" bIns="83820" numCol="1" spcCol="1270" anchor="t" anchorCtr="0">
          <a:noAutofit/>
        </a:bodyPr>
        <a:lstStyle/>
        <a:p>
          <a:pPr marL="0" lvl="0" indent="0" algn="l" defTabSz="977900">
            <a:lnSpc>
              <a:spcPct val="90000"/>
            </a:lnSpc>
            <a:spcBef>
              <a:spcPct val="0"/>
            </a:spcBef>
            <a:spcAft>
              <a:spcPct val="35000"/>
            </a:spcAft>
            <a:buNone/>
          </a:pPr>
          <a:r>
            <a:rPr lang="en-GB" sz="2200" kern="1200" dirty="0"/>
            <a:t>VIP or green rooms		Signage or signposts</a:t>
          </a:r>
          <a:endParaRPr lang="en-US" sz="2200" kern="1200" dirty="0"/>
        </a:p>
      </dsp:txBody>
      <dsp:txXfrm>
        <a:off x="0" y="1557337"/>
        <a:ext cx="7886700" cy="519112"/>
      </dsp:txXfrm>
    </dsp:sp>
    <dsp:sp modelId="{10FC8E3D-DD2B-45DA-862C-79B54FED8AC1}">
      <dsp:nvSpPr>
        <dsp:cNvPr id="0" name=""/>
        <dsp:cNvSpPr/>
      </dsp:nvSpPr>
      <dsp:spPr>
        <a:xfrm>
          <a:off x="0" y="2076450"/>
          <a:ext cx="7886700"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58A327EE-EF3B-4B49-AD15-D5C2F71C40AC}">
      <dsp:nvSpPr>
        <dsp:cNvPr id="0" name=""/>
        <dsp:cNvSpPr/>
      </dsp:nvSpPr>
      <dsp:spPr>
        <a:xfrm>
          <a:off x="0" y="2076449"/>
          <a:ext cx="7886700" cy="51911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3820" tIns="83820" rIns="83820" bIns="83820" numCol="1" spcCol="1270" anchor="t" anchorCtr="0">
          <a:noAutofit/>
        </a:bodyPr>
        <a:lstStyle/>
        <a:p>
          <a:pPr marL="0" lvl="0" indent="0" algn="l" defTabSz="977900">
            <a:lnSpc>
              <a:spcPct val="90000"/>
            </a:lnSpc>
            <a:spcBef>
              <a:spcPct val="0"/>
            </a:spcBef>
            <a:spcAft>
              <a:spcPct val="35000"/>
            </a:spcAft>
            <a:buNone/>
          </a:pPr>
          <a:r>
            <a:rPr lang="en-GB" sz="2200" kern="1200" dirty="0"/>
            <a:t>The event or cash office	Queuing or waiting space</a:t>
          </a:r>
          <a:endParaRPr lang="en-US" sz="2200" kern="1200" dirty="0"/>
        </a:p>
      </dsp:txBody>
      <dsp:txXfrm>
        <a:off x="0" y="2076449"/>
        <a:ext cx="7886700" cy="519112"/>
      </dsp:txXfrm>
    </dsp:sp>
    <dsp:sp modelId="{9940EBFD-7C36-4591-BBA9-69F06231787A}">
      <dsp:nvSpPr>
        <dsp:cNvPr id="0" name=""/>
        <dsp:cNvSpPr/>
      </dsp:nvSpPr>
      <dsp:spPr>
        <a:xfrm>
          <a:off x="0" y="2595562"/>
          <a:ext cx="7886700"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D867E8CB-CD13-421D-867B-9CF336799F29}">
      <dsp:nvSpPr>
        <dsp:cNvPr id="0" name=""/>
        <dsp:cNvSpPr/>
      </dsp:nvSpPr>
      <dsp:spPr>
        <a:xfrm>
          <a:off x="0" y="2595562"/>
          <a:ext cx="7886700" cy="51911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3820" tIns="83820" rIns="83820" bIns="83820" numCol="1" spcCol="1270" anchor="t" anchorCtr="0">
          <a:noAutofit/>
        </a:bodyPr>
        <a:lstStyle/>
        <a:p>
          <a:pPr marL="0" lvl="0" indent="0" algn="l" defTabSz="977900">
            <a:lnSpc>
              <a:spcPct val="90000"/>
            </a:lnSpc>
            <a:spcBef>
              <a:spcPct val="0"/>
            </a:spcBef>
            <a:spcAft>
              <a:spcPct val="35000"/>
            </a:spcAft>
            <a:buNone/>
          </a:pPr>
          <a:r>
            <a:rPr lang="en-GB" sz="2200" kern="1200" dirty="0"/>
            <a:t>Merchandise points of sale	VIP or green rooms </a:t>
          </a:r>
          <a:endParaRPr lang="en-US" sz="2200" kern="1200" dirty="0"/>
        </a:p>
      </dsp:txBody>
      <dsp:txXfrm>
        <a:off x="0" y="2595562"/>
        <a:ext cx="7886700" cy="519112"/>
      </dsp:txXfrm>
    </dsp:sp>
    <dsp:sp modelId="{FF63A46C-953E-4A31-9CF8-A61AB364F43A}">
      <dsp:nvSpPr>
        <dsp:cNvPr id="0" name=""/>
        <dsp:cNvSpPr/>
      </dsp:nvSpPr>
      <dsp:spPr>
        <a:xfrm>
          <a:off x="0" y="3114674"/>
          <a:ext cx="7886700"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EE20BEC9-262E-4378-A62C-AEB7A0C6AA5D}">
      <dsp:nvSpPr>
        <dsp:cNvPr id="0" name=""/>
        <dsp:cNvSpPr/>
      </dsp:nvSpPr>
      <dsp:spPr>
        <a:xfrm>
          <a:off x="0" y="3114675"/>
          <a:ext cx="7886700" cy="51911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3820" tIns="83820" rIns="83820" bIns="83820" numCol="1" spcCol="1270" anchor="t" anchorCtr="0">
          <a:noAutofit/>
        </a:bodyPr>
        <a:lstStyle/>
        <a:p>
          <a:pPr marL="0" lvl="0" indent="0" algn="l" defTabSz="977900">
            <a:lnSpc>
              <a:spcPct val="90000"/>
            </a:lnSpc>
            <a:spcBef>
              <a:spcPct val="0"/>
            </a:spcBef>
            <a:spcAft>
              <a:spcPct val="35000"/>
            </a:spcAft>
            <a:buNone/>
          </a:pPr>
          <a:r>
            <a:rPr lang="en-GB" sz="2200" kern="1200" dirty="0"/>
            <a:t>Provision of disabled facilities	Reception, foyer or main area</a:t>
          </a:r>
          <a:endParaRPr lang="en-US" sz="2200" kern="1200" dirty="0"/>
        </a:p>
      </dsp:txBody>
      <dsp:txXfrm>
        <a:off x="0" y="3114675"/>
        <a:ext cx="7886700" cy="519112"/>
      </dsp:txXfrm>
    </dsp:sp>
    <dsp:sp modelId="{3B23FE9A-F33F-4960-B42B-E07BB22BAF05}">
      <dsp:nvSpPr>
        <dsp:cNvPr id="0" name=""/>
        <dsp:cNvSpPr/>
      </dsp:nvSpPr>
      <dsp:spPr>
        <a:xfrm>
          <a:off x="0" y="3633787"/>
          <a:ext cx="7886700"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ECEE568C-E8B8-484D-9F7E-09A88BC1F456}">
      <dsp:nvSpPr>
        <dsp:cNvPr id="0" name=""/>
        <dsp:cNvSpPr/>
      </dsp:nvSpPr>
      <dsp:spPr>
        <a:xfrm>
          <a:off x="0" y="3633787"/>
          <a:ext cx="7886700" cy="51911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3820" tIns="83820" rIns="83820" bIns="83820" numCol="1" spcCol="1270" anchor="t" anchorCtr="0">
          <a:noAutofit/>
        </a:bodyPr>
        <a:lstStyle/>
        <a:p>
          <a:pPr marL="0" lvl="0" indent="0" algn="l" defTabSz="977900">
            <a:lnSpc>
              <a:spcPct val="90000"/>
            </a:lnSpc>
            <a:spcBef>
              <a:spcPct val="0"/>
            </a:spcBef>
            <a:spcAft>
              <a:spcPct val="35000"/>
            </a:spcAft>
            <a:buNone/>
          </a:pPr>
          <a:r>
            <a:rPr lang="en-GB" sz="2200" kern="1200" dirty="0"/>
            <a:t>Food stations or serving areas</a:t>
          </a:r>
          <a:endParaRPr lang="en-US" sz="2200" kern="1200" dirty="0"/>
        </a:p>
      </dsp:txBody>
      <dsp:txXfrm>
        <a:off x="0" y="3633787"/>
        <a:ext cx="7886700" cy="519112"/>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6E0D7F9-E872-48D2-B879-94EAE6EFD6B0}">
      <dsp:nvSpPr>
        <dsp:cNvPr id="0" name=""/>
        <dsp:cNvSpPr/>
      </dsp:nvSpPr>
      <dsp:spPr>
        <a:xfrm>
          <a:off x="0" y="840169"/>
          <a:ext cx="2299544" cy="1460210"/>
        </a:xfrm>
        <a:prstGeom prst="roundRect">
          <a:avLst>
            <a:gd name="adj" fmla="val 10000"/>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sp>
    <dsp:sp modelId="{46D80012-43D9-4BBC-B9D1-B6D1268E4569}">
      <dsp:nvSpPr>
        <dsp:cNvPr id="0" name=""/>
        <dsp:cNvSpPr/>
      </dsp:nvSpPr>
      <dsp:spPr>
        <a:xfrm>
          <a:off x="255504" y="1082899"/>
          <a:ext cx="2299544" cy="1460210"/>
        </a:xfrm>
        <a:prstGeom prst="roundRect">
          <a:avLst>
            <a:gd name="adj" fmla="val 10000"/>
          </a:avLst>
        </a:prstGeom>
        <a:solidFill>
          <a:schemeClr val="lt1">
            <a:alpha val="90000"/>
            <a:hueOff val="0"/>
            <a:satOff val="0"/>
            <a:lumOff val="0"/>
            <a:alphaOff val="0"/>
          </a:schemeClr>
        </a:solidFill>
        <a:ln w="6350" cap="flat" cmpd="sng" algn="ctr">
          <a:solidFill>
            <a:schemeClr val="accent1">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r>
            <a:rPr lang="en-GB" sz="1500" i="1" kern="1200" dirty="0"/>
            <a:t>Basal Experiences </a:t>
          </a:r>
          <a:r>
            <a:rPr lang="en-GB" sz="1500" kern="1200" dirty="0"/>
            <a:t>– an emotional reaction to a stimulus, but with insufficient impact to stay long in one’s memory</a:t>
          </a:r>
          <a:endParaRPr lang="en-US" sz="1500" kern="1200" dirty="0"/>
        </a:p>
      </dsp:txBody>
      <dsp:txXfrm>
        <a:off x="298272" y="1125667"/>
        <a:ext cx="2214008" cy="1374674"/>
      </dsp:txXfrm>
    </dsp:sp>
    <dsp:sp modelId="{9CCE72D1-0AF6-4237-B5E0-29E726CE0CEC}">
      <dsp:nvSpPr>
        <dsp:cNvPr id="0" name=""/>
        <dsp:cNvSpPr/>
      </dsp:nvSpPr>
      <dsp:spPr>
        <a:xfrm>
          <a:off x="2810554" y="840169"/>
          <a:ext cx="2299544" cy="1460210"/>
        </a:xfrm>
        <a:prstGeom prst="roundRect">
          <a:avLst>
            <a:gd name="adj" fmla="val 10000"/>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sp>
    <dsp:sp modelId="{6DC99871-A720-43A3-A123-8FB052ACAD90}">
      <dsp:nvSpPr>
        <dsp:cNvPr id="0" name=""/>
        <dsp:cNvSpPr/>
      </dsp:nvSpPr>
      <dsp:spPr>
        <a:xfrm>
          <a:off x="3066059" y="1082899"/>
          <a:ext cx="2299544" cy="1460210"/>
        </a:xfrm>
        <a:prstGeom prst="roundRect">
          <a:avLst>
            <a:gd name="adj" fmla="val 10000"/>
          </a:avLst>
        </a:prstGeom>
        <a:solidFill>
          <a:schemeClr val="lt1">
            <a:alpha val="90000"/>
            <a:hueOff val="0"/>
            <a:satOff val="0"/>
            <a:lumOff val="0"/>
            <a:alphaOff val="0"/>
          </a:schemeClr>
        </a:solidFill>
        <a:ln w="6350" cap="flat" cmpd="sng" algn="ctr">
          <a:solidFill>
            <a:schemeClr val="accent1">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r>
            <a:rPr lang="en-GB" sz="1500" i="1" kern="1200"/>
            <a:t>Memorable Experiences </a:t>
          </a:r>
          <a:r>
            <a:rPr lang="en-GB" sz="1500" kern="1200"/>
            <a:t>– the emotion created can be recalled at a later time</a:t>
          </a:r>
          <a:endParaRPr lang="en-US" sz="1500" kern="1200"/>
        </a:p>
      </dsp:txBody>
      <dsp:txXfrm>
        <a:off x="3108827" y="1125667"/>
        <a:ext cx="2214008" cy="1374674"/>
      </dsp:txXfrm>
    </dsp:sp>
    <dsp:sp modelId="{EF75C025-BDC2-4E64-8362-416F52010BAA}">
      <dsp:nvSpPr>
        <dsp:cNvPr id="0" name=""/>
        <dsp:cNvSpPr/>
      </dsp:nvSpPr>
      <dsp:spPr>
        <a:xfrm>
          <a:off x="5621108" y="840169"/>
          <a:ext cx="2299544" cy="1460210"/>
        </a:xfrm>
        <a:prstGeom prst="roundRect">
          <a:avLst>
            <a:gd name="adj" fmla="val 10000"/>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sp>
    <dsp:sp modelId="{0AA86CCF-C8C2-427B-BBEA-4B6D97AFDBA6}">
      <dsp:nvSpPr>
        <dsp:cNvPr id="0" name=""/>
        <dsp:cNvSpPr/>
      </dsp:nvSpPr>
      <dsp:spPr>
        <a:xfrm>
          <a:off x="5876613" y="1082899"/>
          <a:ext cx="2299544" cy="1460210"/>
        </a:xfrm>
        <a:prstGeom prst="roundRect">
          <a:avLst>
            <a:gd name="adj" fmla="val 10000"/>
          </a:avLst>
        </a:prstGeom>
        <a:solidFill>
          <a:schemeClr val="lt1">
            <a:alpha val="90000"/>
            <a:hueOff val="0"/>
            <a:satOff val="0"/>
            <a:lumOff val="0"/>
            <a:alphaOff val="0"/>
          </a:schemeClr>
        </a:solidFill>
        <a:ln w="6350" cap="flat" cmpd="sng" algn="ctr">
          <a:solidFill>
            <a:schemeClr val="accent1">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r>
            <a:rPr lang="en-GB" sz="1500" i="1" kern="1200"/>
            <a:t>Transforming Experiences </a:t>
          </a:r>
          <a:r>
            <a:rPr lang="en-GB" sz="1500" kern="1200"/>
            <a:t>– these emotions result in durable changes on an attitudinal or behavioural level</a:t>
          </a:r>
          <a:endParaRPr lang="en-US" sz="1500" kern="1200"/>
        </a:p>
      </dsp:txBody>
      <dsp:txXfrm>
        <a:off x="5919381" y="1125667"/>
        <a:ext cx="2214008" cy="1374674"/>
      </dsp:txXfrm>
    </dsp:sp>
  </dsp:spTree>
</dsp:drawing>
</file>

<file path=ppt/diagrams/layout1.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2.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61B15A8-09DD-443B-A3BC-D662273257A0}" type="datetimeFigureOut">
              <a:rPr lang="en-GB" smtClean="0"/>
              <a:t>29/01/2025</a:t>
            </a:fld>
            <a:endParaRPr lang="en-GB"/>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1800566-87A0-4F4C-8A5B-6D7C7918ED24}" type="slidenum">
              <a:rPr lang="en-GB" smtClean="0"/>
              <a:t>‹#›</a:t>
            </a:fld>
            <a:endParaRPr lang="en-GB"/>
          </a:p>
        </p:txBody>
      </p:sp>
    </p:spTree>
    <p:extLst>
      <p:ext uri="{BB962C8B-B14F-4D97-AF65-F5344CB8AC3E}">
        <p14:creationId xmlns:p14="http://schemas.microsoft.com/office/powerpoint/2010/main" val="258261431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le Slide_design background">
    <p:spTree>
      <p:nvGrpSpPr>
        <p:cNvPr id="1" name=""/>
        <p:cNvGrpSpPr/>
        <p:nvPr/>
      </p:nvGrpSpPr>
      <p:grpSpPr>
        <a:xfrm>
          <a:off x="0" y="0"/>
          <a:ext cx="0" cy="0"/>
          <a:chOff x="0" y="0"/>
          <a:chExt cx="0" cy="0"/>
        </a:xfrm>
      </p:grpSpPr>
    </p:spTree>
    <p:extLst>
      <p:ext uri="{BB962C8B-B14F-4D97-AF65-F5344CB8AC3E}">
        <p14:creationId xmlns:p14="http://schemas.microsoft.com/office/powerpoint/2010/main" val="3921266185"/>
      </p:ext>
    </p:extLst>
  </p:cSld>
  <p:clrMapOvr>
    <a:masterClrMapping/>
  </p:clrMapOvr>
  <p:hf hdr="0" dt="0"/>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DC686B-8071-4C26-8690-34C56671B596}"/>
              </a:ext>
            </a:extLst>
          </p:cNvPr>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C940EB49-51FD-4BF5-8417-6D73B7715CAF}"/>
              </a:ext>
            </a:extLst>
          </p:cNvPr>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F63C80C4-E90C-4AA2-8128-4C3A8213A706}"/>
              </a:ext>
            </a:extLst>
          </p:cNvPr>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1FE6C9D3-95C6-4C1E-865C-4211F47BC62B}"/>
              </a:ext>
            </a:extLst>
          </p:cNvPr>
          <p:cNvSpPr>
            <a:spLocks noGrp="1"/>
          </p:cNvSpPr>
          <p:nvPr>
            <p:ph type="dt" sz="half" idx="10"/>
          </p:nvPr>
        </p:nvSpPr>
        <p:spPr>
          <a:xfrm>
            <a:off x="628650" y="6356351"/>
            <a:ext cx="2057400" cy="365125"/>
          </a:xfrm>
          <a:prstGeom prst="rect">
            <a:avLst/>
          </a:prstGeom>
        </p:spPr>
        <p:txBody>
          <a:bodyPr/>
          <a:lstStyle/>
          <a:p>
            <a:endParaRPr lang="en-US" dirty="0"/>
          </a:p>
        </p:txBody>
      </p:sp>
      <p:sp>
        <p:nvSpPr>
          <p:cNvPr id="6" name="Footer Placeholder 5">
            <a:extLst>
              <a:ext uri="{FF2B5EF4-FFF2-40B4-BE49-F238E27FC236}">
                <a16:creationId xmlns:a16="http://schemas.microsoft.com/office/drawing/2014/main" id="{56685DF9-3CD0-4CD2-B8FC-825158FBC898}"/>
              </a:ext>
            </a:extLst>
          </p:cNvPr>
          <p:cNvSpPr>
            <a:spLocks noGrp="1"/>
          </p:cNvSpPr>
          <p:nvPr>
            <p:ph type="ftr" sz="quarter" idx="11"/>
          </p:nvPr>
        </p:nvSpPr>
        <p:spPr/>
        <p:txBody>
          <a:bodyPr/>
          <a:lstStyle/>
          <a:p>
            <a:r>
              <a:rPr lang="en-US" dirty="0"/>
              <a:t>Effective Instructional Strategies: From Theory to Practice 3rd Edition © 2012 SAGE Publications, Inc. </a:t>
            </a:r>
          </a:p>
        </p:txBody>
      </p:sp>
      <p:sp>
        <p:nvSpPr>
          <p:cNvPr id="7" name="Slide Number Placeholder 6">
            <a:extLst>
              <a:ext uri="{FF2B5EF4-FFF2-40B4-BE49-F238E27FC236}">
                <a16:creationId xmlns:a16="http://schemas.microsoft.com/office/drawing/2014/main" id="{247D6F2C-966A-4C2C-A7D5-497C12A180F2}"/>
              </a:ext>
            </a:extLst>
          </p:cNvPr>
          <p:cNvSpPr>
            <a:spLocks noGrp="1"/>
          </p:cNvSpPr>
          <p:nvPr>
            <p:ph type="sldNum" sz="quarter" idx="12"/>
          </p:nvPr>
        </p:nvSpPr>
        <p:spPr/>
        <p:txBody>
          <a:bodyPr/>
          <a:lstStyle/>
          <a:p>
            <a:fld id="{462AAB62-32E8-4B98-B261-29EF66DB7EA1}" type="slidenum">
              <a:rPr lang="en-US" smtClean="0"/>
              <a:pPr/>
              <a:t>‹#›</a:t>
            </a:fld>
            <a:endParaRPr lang="en-US" dirty="0"/>
          </a:p>
        </p:txBody>
      </p:sp>
    </p:spTree>
    <p:extLst>
      <p:ext uri="{BB962C8B-B14F-4D97-AF65-F5344CB8AC3E}">
        <p14:creationId xmlns:p14="http://schemas.microsoft.com/office/powerpoint/2010/main" val="127472199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_no design">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Tree>
    <p:extLst>
      <p:ext uri="{BB962C8B-B14F-4D97-AF65-F5344CB8AC3E}">
        <p14:creationId xmlns:p14="http://schemas.microsoft.com/office/powerpoint/2010/main" val="456067827"/>
      </p:ext>
    </p:extLst>
  </p:cSld>
  <p:clrMapOvr>
    <a:masterClrMapping/>
  </p:clrMapOvr>
  <p:hf hdr="0" dt="0"/>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Footer Placeholder 4"/>
          <p:cNvSpPr>
            <a:spLocks noGrp="1"/>
          </p:cNvSpPr>
          <p:nvPr>
            <p:ph type="ftr" sz="quarter" idx="11"/>
          </p:nvPr>
        </p:nvSpPr>
        <p:spPr/>
        <p:txBody>
          <a:bodyPr/>
          <a:lstStyle/>
          <a:p>
            <a:r>
              <a:rPr lang="en-GB"/>
              <a:t>Managing Events, Real Challenges, Real Outcomes, 2nd edn. | Liz Quick Author 2025 | SAGE Publishing</a:t>
            </a:r>
            <a:endParaRPr lang="en-GB" dirty="0"/>
          </a:p>
        </p:txBody>
      </p:sp>
      <p:sp>
        <p:nvSpPr>
          <p:cNvPr id="6" name="Slide Number Placeholder 5"/>
          <p:cNvSpPr>
            <a:spLocks noGrp="1"/>
          </p:cNvSpPr>
          <p:nvPr>
            <p:ph type="sldNum" sz="quarter" idx="12"/>
          </p:nvPr>
        </p:nvSpPr>
        <p:spPr/>
        <p:txBody>
          <a:bodyPr/>
          <a:lstStyle/>
          <a:p>
            <a:fld id="{92C88AE8-CBB5-4822-9795-6A8E2D4AB364}" type="slidenum">
              <a:rPr lang="en-GB" smtClean="0"/>
              <a:t>‹#›</a:t>
            </a:fld>
            <a:endParaRPr lang="en-GB" dirty="0"/>
          </a:p>
        </p:txBody>
      </p:sp>
    </p:spTree>
    <p:extLst>
      <p:ext uri="{BB962C8B-B14F-4D97-AF65-F5344CB8AC3E}">
        <p14:creationId xmlns:p14="http://schemas.microsoft.com/office/powerpoint/2010/main" val="420044794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Chapter Slide">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41"/>
            <a:ext cx="78867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23888" y="4589466"/>
            <a:ext cx="7886700" cy="1500187"/>
          </a:xfrm>
        </p:spPr>
        <p:txBody>
          <a:bodyPr/>
          <a:lstStyle>
            <a:lvl1pPr marL="0" indent="0" algn="ctr">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5" name="Footer Placeholder 4"/>
          <p:cNvSpPr>
            <a:spLocks noGrp="1"/>
          </p:cNvSpPr>
          <p:nvPr>
            <p:ph type="ftr" sz="quarter" idx="11"/>
          </p:nvPr>
        </p:nvSpPr>
        <p:spPr/>
        <p:txBody>
          <a:bodyPr/>
          <a:lstStyle/>
          <a:p>
            <a:r>
              <a:rPr lang="en-GB"/>
              <a:t>Managing Events, Real Challenges, Real Outcomes, 2nd edn. | Liz Quick Author 2025 | SAGE Publishing</a:t>
            </a:r>
            <a:endParaRPr lang="en-GB" dirty="0"/>
          </a:p>
        </p:txBody>
      </p:sp>
      <p:sp>
        <p:nvSpPr>
          <p:cNvPr id="6" name="Slide Number Placeholder 5"/>
          <p:cNvSpPr>
            <a:spLocks noGrp="1"/>
          </p:cNvSpPr>
          <p:nvPr>
            <p:ph type="sldNum" sz="quarter" idx="12"/>
          </p:nvPr>
        </p:nvSpPr>
        <p:spPr/>
        <p:txBody>
          <a:bodyPr/>
          <a:lstStyle/>
          <a:p>
            <a:fld id="{92C88AE8-CBB5-4822-9795-6A8E2D4AB364}" type="slidenum">
              <a:rPr lang="en-GB" smtClean="0"/>
              <a:t>‹#›</a:t>
            </a:fld>
            <a:endParaRPr lang="en-GB" dirty="0"/>
          </a:p>
        </p:txBody>
      </p:sp>
    </p:spTree>
    <p:extLst>
      <p:ext uri="{BB962C8B-B14F-4D97-AF65-F5344CB8AC3E}">
        <p14:creationId xmlns:p14="http://schemas.microsoft.com/office/powerpoint/2010/main" val="1781259260"/>
      </p:ext>
    </p:extLst>
  </p:cSld>
  <p:clrMapOvr>
    <a:masterClrMapping/>
  </p:clrMapOvr>
  <p:hf hdr="0" dt="0"/>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2178122"/>
            <a:ext cx="3886200" cy="416322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2178121"/>
            <a:ext cx="3886200" cy="416322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Footer Placeholder 5"/>
          <p:cNvSpPr>
            <a:spLocks noGrp="1"/>
          </p:cNvSpPr>
          <p:nvPr>
            <p:ph type="ftr" sz="quarter" idx="11"/>
          </p:nvPr>
        </p:nvSpPr>
        <p:spPr/>
        <p:txBody>
          <a:bodyPr/>
          <a:lstStyle/>
          <a:p>
            <a:r>
              <a:rPr lang="en-GB"/>
              <a:t>Managing Events, Real Challenges, Real Outcomes, 2nd edn. | Liz Quick Author 2025 | SAGE Publishing</a:t>
            </a:r>
            <a:endParaRPr lang="en-GB" dirty="0"/>
          </a:p>
        </p:txBody>
      </p:sp>
      <p:sp>
        <p:nvSpPr>
          <p:cNvPr id="7" name="Slide Number Placeholder 6"/>
          <p:cNvSpPr>
            <a:spLocks noGrp="1"/>
          </p:cNvSpPr>
          <p:nvPr>
            <p:ph type="sldNum" sz="quarter" idx="12"/>
          </p:nvPr>
        </p:nvSpPr>
        <p:spPr/>
        <p:txBody>
          <a:bodyPr/>
          <a:lstStyle/>
          <a:p>
            <a:fld id="{92C88AE8-CBB5-4822-9795-6A8E2D4AB364}" type="slidenum">
              <a:rPr lang="en-GB" smtClean="0"/>
              <a:t>‹#›</a:t>
            </a:fld>
            <a:endParaRPr lang="en-GB" dirty="0"/>
          </a:p>
        </p:txBody>
      </p:sp>
    </p:spTree>
    <p:extLst>
      <p:ext uri="{BB962C8B-B14F-4D97-AF65-F5344CB8AC3E}">
        <p14:creationId xmlns:p14="http://schemas.microsoft.com/office/powerpoint/2010/main" val="359823060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765819"/>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2102404"/>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29842" y="2937341"/>
            <a:ext cx="3868340" cy="340643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1" y="2102398"/>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1" y="2937329"/>
            <a:ext cx="3887391" cy="340644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Footer Placeholder 7"/>
          <p:cNvSpPr>
            <a:spLocks noGrp="1"/>
          </p:cNvSpPr>
          <p:nvPr>
            <p:ph type="ftr" sz="quarter" idx="11"/>
          </p:nvPr>
        </p:nvSpPr>
        <p:spPr/>
        <p:txBody>
          <a:bodyPr/>
          <a:lstStyle/>
          <a:p>
            <a:r>
              <a:rPr lang="en-GB"/>
              <a:t>Managing Events, Real Challenges, Real Outcomes, 2nd edn. | Liz Quick Author 2025 | SAGE Publishing</a:t>
            </a:r>
            <a:endParaRPr lang="en-GB" dirty="0"/>
          </a:p>
        </p:txBody>
      </p:sp>
      <p:sp>
        <p:nvSpPr>
          <p:cNvPr id="9" name="Slide Number Placeholder 8"/>
          <p:cNvSpPr>
            <a:spLocks noGrp="1"/>
          </p:cNvSpPr>
          <p:nvPr>
            <p:ph type="sldNum" sz="quarter" idx="12"/>
          </p:nvPr>
        </p:nvSpPr>
        <p:spPr/>
        <p:txBody>
          <a:bodyPr/>
          <a:lstStyle/>
          <a:p>
            <a:fld id="{92C88AE8-CBB5-4822-9795-6A8E2D4AB364}" type="slidenum">
              <a:rPr lang="en-GB" smtClean="0"/>
              <a:t>‹#›</a:t>
            </a:fld>
            <a:endParaRPr lang="en-GB" dirty="0"/>
          </a:p>
        </p:txBody>
      </p:sp>
    </p:spTree>
    <p:extLst>
      <p:ext uri="{BB962C8B-B14F-4D97-AF65-F5344CB8AC3E}">
        <p14:creationId xmlns:p14="http://schemas.microsoft.com/office/powerpoint/2010/main" val="415529115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4" name="Footer Placeholder 3"/>
          <p:cNvSpPr>
            <a:spLocks noGrp="1"/>
          </p:cNvSpPr>
          <p:nvPr>
            <p:ph type="ftr" sz="quarter" idx="11"/>
          </p:nvPr>
        </p:nvSpPr>
        <p:spPr/>
        <p:txBody>
          <a:bodyPr/>
          <a:lstStyle/>
          <a:p>
            <a:r>
              <a:rPr lang="en-GB"/>
              <a:t>Managing Events, Real Challenges, Real Outcomes, 2nd edn. | Liz Quick Author 2025 | SAGE Publishing</a:t>
            </a:r>
            <a:endParaRPr lang="en-GB" dirty="0"/>
          </a:p>
        </p:txBody>
      </p:sp>
      <p:sp>
        <p:nvSpPr>
          <p:cNvPr id="5" name="Slide Number Placeholder 4"/>
          <p:cNvSpPr>
            <a:spLocks noGrp="1"/>
          </p:cNvSpPr>
          <p:nvPr>
            <p:ph type="sldNum" sz="quarter" idx="12"/>
          </p:nvPr>
        </p:nvSpPr>
        <p:spPr/>
        <p:txBody>
          <a:bodyPr/>
          <a:lstStyle/>
          <a:p>
            <a:fld id="{92C88AE8-CBB5-4822-9795-6A8E2D4AB364}" type="slidenum">
              <a:rPr lang="en-GB" smtClean="0"/>
              <a:t>‹#›</a:t>
            </a:fld>
            <a:endParaRPr lang="en-GB" dirty="0"/>
          </a:p>
        </p:txBody>
      </p:sp>
    </p:spTree>
    <p:extLst>
      <p:ext uri="{BB962C8B-B14F-4D97-AF65-F5344CB8AC3E}">
        <p14:creationId xmlns:p14="http://schemas.microsoft.com/office/powerpoint/2010/main" val="29288585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GB"/>
              <a:t>Managing Events, Real Challenges, Real Outcomes, 2nd edn. | Liz Quick Author 2025 | SAGE Publishing</a:t>
            </a:r>
            <a:endParaRPr lang="en-GB" dirty="0"/>
          </a:p>
        </p:txBody>
      </p:sp>
      <p:sp>
        <p:nvSpPr>
          <p:cNvPr id="4" name="Slide Number Placeholder 3"/>
          <p:cNvSpPr>
            <a:spLocks noGrp="1"/>
          </p:cNvSpPr>
          <p:nvPr>
            <p:ph type="sldNum" sz="quarter" idx="12"/>
          </p:nvPr>
        </p:nvSpPr>
        <p:spPr/>
        <p:txBody>
          <a:bodyPr/>
          <a:lstStyle/>
          <a:p>
            <a:fld id="{92C88AE8-CBB5-4822-9795-6A8E2D4AB364}" type="slidenum">
              <a:rPr lang="en-GB" smtClean="0"/>
              <a:t>‹#›</a:t>
            </a:fld>
            <a:endParaRPr lang="en-GB" dirty="0"/>
          </a:p>
        </p:txBody>
      </p:sp>
    </p:spTree>
    <p:extLst>
      <p:ext uri="{BB962C8B-B14F-4D97-AF65-F5344CB8AC3E}">
        <p14:creationId xmlns:p14="http://schemas.microsoft.com/office/powerpoint/2010/main" val="355756763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Header and Table">
    <p:spTree>
      <p:nvGrpSpPr>
        <p:cNvPr id="1" name=""/>
        <p:cNvGrpSpPr/>
        <p:nvPr/>
      </p:nvGrpSpPr>
      <p:grpSpPr>
        <a:xfrm>
          <a:off x="0" y="0"/>
          <a:ext cx="0" cy="0"/>
          <a:chOff x="0" y="0"/>
          <a:chExt cx="0" cy="0"/>
        </a:xfrm>
      </p:grpSpPr>
      <p:sp>
        <p:nvSpPr>
          <p:cNvPr id="3" name="Title 1"/>
          <p:cNvSpPr>
            <a:spLocks noGrp="1"/>
          </p:cNvSpPr>
          <p:nvPr>
            <p:ph type="title"/>
          </p:nvPr>
        </p:nvSpPr>
        <p:spPr>
          <a:xfrm>
            <a:off x="457200" y="665795"/>
            <a:ext cx="8229600" cy="962977"/>
          </a:xfrm>
          <a:prstGeom prst="rect">
            <a:avLst/>
          </a:prstGeom>
        </p:spPr>
        <p:txBody>
          <a:bodyPr/>
          <a:lstStyle>
            <a:lvl1pPr algn="l">
              <a:defRPr sz="3600">
                <a:solidFill>
                  <a:schemeClr val="tx1"/>
                </a:solidFill>
              </a:defRPr>
            </a:lvl1pPr>
          </a:lstStyle>
          <a:p>
            <a:r>
              <a:rPr lang="en-US" dirty="0"/>
              <a:t>Click to edit Master title style</a:t>
            </a:r>
          </a:p>
        </p:txBody>
      </p:sp>
      <p:sp>
        <p:nvSpPr>
          <p:cNvPr id="9" name="Table Placeholder 4"/>
          <p:cNvSpPr>
            <a:spLocks noGrp="1"/>
          </p:cNvSpPr>
          <p:nvPr>
            <p:ph type="tbl" sz="quarter" idx="11"/>
          </p:nvPr>
        </p:nvSpPr>
        <p:spPr>
          <a:xfrm>
            <a:off x="457201" y="1808793"/>
            <a:ext cx="8229600" cy="3600450"/>
          </a:xfrm>
          <a:prstGeom prst="rect">
            <a:avLst/>
          </a:prstGeom>
        </p:spPr>
        <p:txBody>
          <a:bodyPr/>
          <a:lstStyle>
            <a:lvl1pPr>
              <a:defRPr sz="2200">
                <a:solidFill>
                  <a:schemeClr val="tx1"/>
                </a:solidFill>
              </a:defRPr>
            </a:lvl1pPr>
          </a:lstStyle>
          <a:p>
            <a:endParaRPr lang="en-GB" dirty="0"/>
          </a:p>
        </p:txBody>
      </p:sp>
    </p:spTree>
    <p:extLst>
      <p:ext uri="{BB962C8B-B14F-4D97-AF65-F5344CB8AC3E}">
        <p14:creationId xmlns:p14="http://schemas.microsoft.com/office/powerpoint/2010/main" val="259372629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427150"/>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2020388"/>
            <a:ext cx="7886700" cy="4152952"/>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Footer Placeholder 4"/>
          <p:cNvSpPr>
            <a:spLocks noGrp="1"/>
          </p:cNvSpPr>
          <p:nvPr>
            <p:ph type="ftr" sz="quarter" idx="3"/>
          </p:nvPr>
        </p:nvSpPr>
        <p:spPr>
          <a:xfrm>
            <a:off x="3028950" y="6356353"/>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a:t>Managing Events, Real Challenges, Real Outcomes, 2nd edn. | Liz Quick Author 2025 | SAGE Publishing</a:t>
            </a:r>
            <a:endParaRPr lang="en-GB" dirty="0"/>
          </a:p>
        </p:txBody>
      </p:sp>
      <p:sp>
        <p:nvSpPr>
          <p:cNvPr id="6" name="Slide Number Placeholder 5"/>
          <p:cNvSpPr>
            <a:spLocks noGrp="1"/>
          </p:cNvSpPr>
          <p:nvPr>
            <p:ph type="sldNum" sz="quarter" idx="4"/>
          </p:nvPr>
        </p:nvSpPr>
        <p:spPr>
          <a:xfrm>
            <a:off x="6457950" y="6356353"/>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2C88AE8-CBB5-4822-9795-6A8E2D4AB364}" type="slidenum">
              <a:rPr lang="en-GB" smtClean="0"/>
              <a:t>‹#›</a:t>
            </a:fld>
            <a:endParaRPr lang="en-GB" dirty="0"/>
          </a:p>
        </p:txBody>
      </p:sp>
    </p:spTree>
    <p:extLst>
      <p:ext uri="{BB962C8B-B14F-4D97-AF65-F5344CB8AC3E}">
        <p14:creationId xmlns:p14="http://schemas.microsoft.com/office/powerpoint/2010/main" val="2546508130"/>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Lst>
  <p:hf hdr="0" dt="0"/>
  <p:txStyles>
    <p:titleStyle>
      <a:lvl1pPr algn="l" defTabSz="914400" rtl="0" eaLnBrk="1" latinLnBrk="0" hangingPunct="1">
        <a:lnSpc>
          <a:spcPct val="90000"/>
        </a:lnSpc>
        <a:spcBef>
          <a:spcPct val="0"/>
        </a:spcBef>
        <a:buNone/>
        <a:defRPr sz="3600" kern="1200">
          <a:solidFill>
            <a:schemeClr val="tx1"/>
          </a:solidFill>
          <a:latin typeface="+mj-lt"/>
          <a:ea typeface="+mj-ea"/>
          <a:cs typeface="+mj-cs"/>
        </a:defRPr>
      </a:lvl1pPr>
    </p:titleStyle>
    <p:bodyStyle>
      <a:lvl1pPr marL="228600" indent="-228600" algn="l" defTabSz="914400" rtl="0" eaLnBrk="1" latinLnBrk="0" hangingPunct="1">
        <a:lnSpc>
          <a:spcPct val="100000"/>
        </a:lnSpc>
        <a:spcBef>
          <a:spcPts val="500"/>
        </a:spcBef>
        <a:buFont typeface="Arial" panose="020B0604020202020204" pitchFamily="34" charset="0"/>
        <a:buChar char="•"/>
        <a:defRPr sz="2200" kern="1200">
          <a:solidFill>
            <a:schemeClr val="tx1"/>
          </a:solidFill>
          <a:latin typeface="+mn-lt"/>
          <a:ea typeface="+mn-ea"/>
          <a:cs typeface="+mn-cs"/>
        </a:defRPr>
      </a:lvl1pPr>
      <a:lvl2pPr marL="515938" indent="-287338" algn="l" defTabSz="914400" rtl="0" eaLnBrk="1" latinLnBrk="0" hangingPunct="1">
        <a:lnSpc>
          <a:spcPct val="100000"/>
        </a:lnSpc>
        <a:spcBef>
          <a:spcPts val="500"/>
        </a:spcBef>
        <a:buFont typeface="Arial" panose="020B0604020202020204" pitchFamily="34" charset="0"/>
        <a:buChar char="–"/>
        <a:defRPr sz="2200" kern="1200">
          <a:solidFill>
            <a:schemeClr val="tx1"/>
          </a:solidFill>
          <a:latin typeface="+mn-lt"/>
          <a:ea typeface="+mn-ea"/>
          <a:cs typeface="+mn-cs"/>
        </a:defRPr>
      </a:lvl2pPr>
      <a:lvl3pPr marL="855663" indent="-279400" algn="l" defTabSz="914400" rtl="0" eaLnBrk="1" latinLnBrk="0" hangingPunct="1">
        <a:lnSpc>
          <a:spcPct val="100000"/>
        </a:lnSpc>
        <a:spcBef>
          <a:spcPts val="500"/>
        </a:spcBef>
        <a:buFont typeface="Courier New" panose="02070309020205020404" pitchFamily="49" charset="0"/>
        <a:buChar char="o"/>
        <a:defRPr sz="2200" kern="1200">
          <a:solidFill>
            <a:schemeClr val="tx1"/>
          </a:solidFill>
          <a:latin typeface="+mn-lt"/>
          <a:ea typeface="+mn-ea"/>
          <a:cs typeface="+mn-cs"/>
        </a:defRPr>
      </a:lvl3pPr>
      <a:lvl4pPr marL="1143000" indent="-287338" algn="l" defTabSz="914400" rtl="0" eaLnBrk="1" latinLnBrk="0" hangingPunct="1">
        <a:lnSpc>
          <a:spcPct val="100000"/>
        </a:lnSpc>
        <a:spcBef>
          <a:spcPts val="500"/>
        </a:spcBef>
        <a:buFont typeface="Arial" panose="020B0604020202020204" pitchFamily="34" charset="0"/>
        <a:buChar char="•"/>
        <a:defRPr sz="2200" kern="1200">
          <a:solidFill>
            <a:schemeClr val="tx1"/>
          </a:solidFill>
          <a:latin typeface="+mn-lt"/>
          <a:ea typeface="+mn-ea"/>
          <a:cs typeface="+mn-cs"/>
        </a:defRPr>
      </a:lvl4pPr>
      <a:lvl5pPr marL="1490663" indent="-347663" algn="l" defTabSz="914400" rtl="0" eaLnBrk="1" latinLnBrk="0" hangingPunct="1">
        <a:lnSpc>
          <a:spcPct val="100000"/>
        </a:lnSpc>
        <a:spcBef>
          <a:spcPts val="500"/>
        </a:spcBef>
        <a:buFont typeface="Arial" panose="020B0604020202020204" pitchFamily="34" charset="0"/>
        <a:buChar char="•"/>
        <a:defRPr sz="2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0.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3.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3.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6"/>
          <p:cNvSpPr>
            <a:spLocks noGrp="1"/>
          </p:cNvSpPr>
          <p:nvPr>
            <p:ph type="body" sz="half" idx="2"/>
          </p:nvPr>
        </p:nvSpPr>
        <p:spPr>
          <a:xfrm>
            <a:off x="4860032" y="1523206"/>
            <a:ext cx="3445768" cy="3811588"/>
          </a:xfrm>
        </p:spPr>
        <p:txBody>
          <a:bodyPr>
            <a:normAutofit/>
          </a:bodyPr>
          <a:lstStyle/>
          <a:p>
            <a:r>
              <a:rPr lang="en-US" sz="3600" b="1" dirty="0">
                <a:solidFill>
                  <a:schemeClr val="bg1">
                    <a:lumMod val="65000"/>
                  </a:schemeClr>
                </a:solidFill>
              </a:rPr>
              <a:t>Managing Events: Real Challenges, Real Outcomes, 2e</a:t>
            </a:r>
          </a:p>
          <a:p>
            <a:endParaRPr lang="en-US" sz="2000" dirty="0">
              <a:solidFill>
                <a:schemeClr val="bg1">
                  <a:lumMod val="65000"/>
                </a:schemeClr>
              </a:solidFill>
            </a:endParaRPr>
          </a:p>
          <a:p>
            <a:r>
              <a:rPr lang="en-US" sz="2000" dirty="0">
                <a:solidFill>
                  <a:schemeClr val="bg1">
                    <a:lumMod val="65000"/>
                  </a:schemeClr>
                </a:solidFill>
              </a:rPr>
              <a:t>© Liz Quick</a:t>
            </a:r>
          </a:p>
        </p:txBody>
      </p:sp>
      <p:pic>
        <p:nvPicPr>
          <p:cNvPr id="6" name="Content Placeholder 5">
            <a:extLst>
              <a:ext uri="{FF2B5EF4-FFF2-40B4-BE49-F238E27FC236}">
                <a16:creationId xmlns:a16="http://schemas.microsoft.com/office/drawing/2014/main" id="{F2FD3154-C36D-0663-FFC1-E5577EA612EA}"/>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719946" y="992188"/>
            <a:ext cx="3743417" cy="4873625"/>
          </a:xfr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36EAA47-715F-4D20-A471-15A545BFB214}"/>
              </a:ext>
            </a:extLst>
          </p:cNvPr>
          <p:cNvSpPr>
            <a:spLocks noGrp="1"/>
          </p:cNvSpPr>
          <p:nvPr>
            <p:ph type="title"/>
          </p:nvPr>
        </p:nvSpPr>
        <p:spPr>
          <a:xfrm>
            <a:off x="628650" y="427150"/>
            <a:ext cx="7886700" cy="1325563"/>
          </a:xfrm>
        </p:spPr>
        <p:txBody>
          <a:bodyPr>
            <a:normAutofit/>
          </a:bodyPr>
          <a:lstStyle/>
          <a:p>
            <a:r>
              <a:rPr lang="en-GB" dirty="0"/>
              <a:t>Design considerations for meeting rooms</a:t>
            </a:r>
          </a:p>
        </p:txBody>
      </p:sp>
      <p:graphicFrame>
        <p:nvGraphicFramePr>
          <p:cNvPr id="10" name="Content Placeholder 2">
            <a:extLst>
              <a:ext uri="{FF2B5EF4-FFF2-40B4-BE49-F238E27FC236}">
                <a16:creationId xmlns:a16="http://schemas.microsoft.com/office/drawing/2014/main" id="{AADFEE92-2D03-CF5A-B5AF-78E7B33F3703}"/>
              </a:ext>
            </a:extLst>
          </p:cNvPr>
          <p:cNvGraphicFramePr>
            <a:graphicFrameLocks noGrp="1"/>
          </p:cNvGraphicFramePr>
          <p:nvPr>
            <p:ph idx="1"/>
            <p:extLst>
              <p:ext uri="{D42A27DB-BD31-4B8C-83A1-F6EECF244321}">
                <p14:modId xmlns:p14="http://schemas.microsoft.com/office/powerpoint/2010/main" val="2865901121"/>
              </p:ext>
            </p:extLst>
          </p:nvPr>
        </p:nvGraphicFramePr>
        <p:xfrm>
          <a:off x="628650" y="2020888"/>
          <a:ext cx="7886700" cy="41529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Footer Placeholder 2">
            <a:extLst>
              <a:ext uri="{FF2B5EF4-FFF2-40B4-BE49-F238E27FC236}">
                <a16:creationId xmlns:a16="http://schemas.microsoft.com/office/drawing/2014/main" id="{41ABBD73-932A-0710-C3FF-61E3F717192A}"/>
              </a:ext>
            </a:extLst>
          </p:cNvPr>
          <p:cNvSpPr>
            <a:spLocks noGrp="1"/>
          </p:cNvSpPr>
          <p:nvPr>
            <p:ph type="ftr" sz="quarter" idx="11"/>
          </p:nvPr>
        </p:nvSpPr>
        <p:spPr>
          <a:xfrm>
            <a:off x="3028950" y="6356353"/>
            <a:ext cx="3086100" cy="365125"/>
          </a:xfrm>
        </p:spPr>
        <p:txBody>
          <a:bodyPr/>
          <a:lstStyle/>
          <a:p>
            <a:r>
              <a:rPr lang="en-US"/>
              <a:t>Managing Events: Real Challenges, Real Outcomes, 2nd edn | © Liz Quick 2025 | SAGE Publishing</a:t>
            </a:r>
            <a:endParaRPr lang="en-GB" dirty="0"/>
          </a:p>
        </p:txBody>
      </p:sp>
      <p:sp>
        <p:nvSpPr>
          <p:cNvPr id="4" name="Slide Number Placeholder 3">
            <a:extLst>
              <a:ext uri="{FF2B5EF4-FFF2-40B4-BE49-F238E27FC236}">
                <a16:creationId xmlns:a16="http://schemas.microsoft.com/office/drawing/2014/main" id="{79194DED-1A7E-2113-0D42-EF812B6FBF43}"/>
              </a:ext>
            </a:extLst>
          </p:cNvPr>
          <p:cNvSpPr>
            <a:spLocks noGrp="1"/>
          </p:cNvSpPr>
          <p:nvPr>
            <p:ph type="sldNum" sz="quarter" idx="12"/>
          </p:nvPr>
        </p:nvSpPr>
        <p:spPr>
          <a:xfrm>
            <a:off x="6457950" y="6356353"/>
            <a:ext cx="2057400" cy="365125"/>
          </a:xfrm>
        </p:spPr>
        <p:txBody>
          <a:bodyPr/>
          <a:lstStyle/>
          <a:p>
            <a:fld id="{92C88AE8-CBB5-4822-9795-6A8E2D4AB364}" type="slidenum">
              <a:rPr lang="en-GB" smtClean="0"/>
              <a:pPr/>
              <a:t>10</a:t>
            </a:fld>
            <a:endParaRPr lang="en-GB" dirty="0"/>
          </a:p>
        </p:txBody>
      </p:sp>
    </p:spTree>
    <p:extLst>
      <p:ext uri="{BB962C8B-B14F-4D97-AF65-F5344CB8AC3E}">
        <p14:creationId xmlns:p14="http://schemas.microsoft.com/office/powerpoint/2010/main" val="146125313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a:t>Sample theme ideas (1 of 2) </a:t>
            </a:r>
          </a:p>
        </p:txBody>
      </p:sp>
      <p:graphicFrame>
        <p:nvGraphicFramePr>
          <p:cNvPr id="4" name="Table Placeholder 3"/>
          <p:cNvGraphicFramePr>
            <a:graphicFrameLocks noGrp="1"/>
          </p:cNvGraphicFramePr>
          <p:nvPr>
            <p:ph idx="1"/>
            <p:extLst>
              <p:ext uri="{D42A27DB-BD31-4B8C-83A1-F6EECF244321}">
                <p14:modId xmlns:p14="http://schemas.microsoft.com/office/powerpoint/2010/main" val="2049125041"/>
              </p:ext>
            </p:extLst>
          </p:nvPr>
        </p:nvGraphicFramePr>
        <p:xfrm>
          <a:off x="628650" y="2020888"/>
          <a:ext cx="7886699" cy="4221480"/>
        </p:xfrm>
        <a:graphic>
          <a:graphicData uri="http://schemas.openxmlformats.org/drawingml/2006/table">
            <a:tbl>
              <a:tblPr firstRow="1" bandRow="1">
                <a:tableStyleId>{5940675A-B579-460E-94D1-54222C63F5DA}</a:tableStyleId>
              </a:tblPr>
              <a:tblGrid>
                <a:gridCol w="3281756">
                  <a:extLst>
                    <a:ext uri="{9D8B030D-6E8A-4147-A177-3AD203B41FA5}">
                      <a16:colId xmlns:a16="http://schemas.microsoft.com/office/drawing/2014/main" val="20000"/>
                    </a:ext>
                  </a:extLst>
                </a:gridCol>
                <a:gridCol w="4604943">
                  <a:extLst>
                    <a:ext uri="{9D8B030D-6E8A-4147-A177-3AD203B41FA5}">
                      <a16:colId xmlns:a16="http://schemas.microsoft.com/office/drawing/2014/main" val="20001"/>
                    </a:ext>
                  </a:extLst>
                </a:gridCol>
              </a:tblGrid>
              <a:tr h="368913">
                <a:tc>
                  <a:txBody>
                    <a:bodyPr/>
                    <a:lstStyle/>
                    <a:p>
                      <a:r>
                        <a:rPr lang="en-GB" sz="1900" b="1" i="1" kern="1200" dirty="0">
                          <a:solidFill>
                            <a:schemeClr val="tx1"/>
                          </a:solidFill>
                          <a:effectLst/>
                        </a:rPr>
                        <a:t>Theme </a:t>
                      </a:r>
                      <a:endParaRPr lang="en-GB" sz="1900" b="1" i="1"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900" b="1" kern="1200" dirty="0">
                          <a:solidFill>
                            <a:schemeClr val="tx1"/>
                          </a:solidFill>
                        </a:rPr>
                        <a:t>Ideas</a:t>
                      </a:r>
                      <a:endParaRPr lang="en-GB" sz="1900" b="1" kern="1200" dirty="0">
                        <a:solidFill>
                          <a:schemeClr val="tx1"/>
                        </a:solidFill>
                        <a:latin typeface="+mn-lt"/>
                        <a:ea typeface="+mn-ea"/>
                        <a:cs typeface="+mn-cs"/>
                      </a:endParaRPr>
                    </a:p>
                  </a:txBody>
                  <a:tcPr/>
                </a:tc>
                <a:extLst>
                  <a:ext uri="{0D108BD9-81ED-4DB2-BD59-A6C34878D82A}">
                    <a16:rowId xmlns:a16="http://schemas.microsoft.com/office/drawing/2014/main" val="10000"/>
                  </a:ext>
                </a:extLst>
              </a:tr>
              <a:tr h="936472">
                <a:tc>
                  <a:txBody>
                    <a:bodyPr/>
                    <a:lstStyle/>
                    <a:p>
                      <a:r>
                        <a:rPr lang="en-GB" sz="1900" b="1" i="1" kern="1200" dirty="0">
                          <a:solidFill>
                            <a:schemeClr val="tx1"/>
                          </a:solidFill>
                          <a:effectLst/>
                        </a:rPr>
                        <a:t>Cultural/National Identity</a:t>
                      </a:r>
                      <a:endParaRPr lang="en-GB" sz="1900" b="1" i="1" kern="1200" dirty="0">
                        <a:solidFill>
                          <a:schemeClr val="tx1"/>
                        </a:solidFill>
                        <a:effectLst/>
                        <a:latin typeface="+mn-lt"/>
                        <a:ea typeface="+mn-ea"/>
                        <a:cs typeface="+mn-cs"/>
                      </a:endParaRPr>
                    </a:p>
                  </a:txBody>
                  <a:tcPr/>
                </a:tc>
                <a:tc>
                  <a: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900" kern="1200" dirty="0">
                          <a:solidFill>
                            <a:schemeClr val="tx1"/>
                          </a:solidFill>
                        </a:rPr>
                        <a:t>African</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900" kern="1200" dirty="0">
                          <a:solidFill>
                            <a:schemeClr val="tx1"/>
                          </a:solidFill>
                        </a:rPr>
                        <a:t>Caribbean Carnival</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900" kern="1200" dirty="0">
                          <a:solidFill>
                            <a:schemeClr val="tx1"/>
                          </a:solidFill>
                        </a:rPr>
                        <a:t>Moroccan theme</a:t>
                      </a:r>
                      <a:endParaRPr lang="en-GB" sz="1900" kern="1200" dirty="0">
                        <a:solidFill>
                          <a:schemeClr val="tx1"/>
                        </a:solidFill>
                        <a:latin typeface="+mn-lt"/>
                        <a:ea typeface="+mn-ea"/>
                        <a:cs typeface="+mn-cs"/>
                      </a:endParaRPr>
                    </a:p>
                  </a:txBody>
                  <a:tcPr/>
                </a:tc>
                <a:extLst>
                  <a:ext uri="{0D108BD9-81ED-4DB2-BD59-A6C34878D82A}">
                    <a16:rowId xmlns:a16="http://schemas.microsoft.com/office/drawing/2014/main" val="10001"/>
                  </a:ext>
                </a:extLst>
              </a:tr>
              <a:tr h="936472">
                <a:tc>
                  <a:txBody>
                    <a:bodyPr/>
                    <a:lstStyle/>
                    <a:p>
                      <a:r>
                        <a:rPr lang="en-GB" sz="1900" b="1" i="1" kern="1200" dirty="0">
                          <a:solidFill>
                            <a:schemeClr val="tx1"/>
                          </a:solidFill>
                          <a:effectLst/>
                        </a:rPr>
                        <a:t>Dance</a:t>
                      </a:r>
                      <a:endParaRPr lang="en-GB" sz="1900" b="1" i="1" kern="1200" dirty="0">
                        <a:solidFill>
                          <a:schemeClr val="tx1"/>
                        </a:solidFill>
                        <a:effectLst/>
                        <a:latin typeface="+mn-lt"/>
                        <a:ea typeface="+mn-ea"/>
                        <a:cs typeface="+mn-cs"/>
                      </a:endParaRPr>
                    </a:p>
                  </a:txBody>
                  <a:tcPr/>
                </a:tc>
                <a:tc>
                  <a:txBody>
                    <a:bodyPr/>
                    <a:lstStyle/>
                    <a:p>
                      <a:pPr marL="171450" indent="-171450">
                        <a:buFont typeface="Arial" panose="020B0604020202020204" pitchFamily="34" charset="0"/>
                        <a:buChar char="•"/>
                      </a:pPr>
                      <a:r>
                        <a:rPr lang="en-GB" sz="1900" kern="1200" dirty="0">
                          <a:solidFill>
                            <a:schemeClr val="tx1"/>
                          </a:solidFill>
                        </a:rPr>
                        <a:t>Line Dance</a:t>
                      </a:r>
                    </a:p>
                    <a:p>
                      <a:pPr marL="171450" indent="-171450">
                        <a:buFont typeface="Arial" panose="020B0604020202020204" pitchFamily="34" charset="0"/>
                        <a:buChar char="•"/>
                      </a:pPr>
                      <a:r>
                        <a:rPr lang="en-GB" sz="1900" kern="1200" dirty="0">
                          <a:solidFill>
                            <a:schemeClr val="tx1"/>
                          </a:solidFill>
                        </a:rPr>
                        <a:t>Barn Dance</a:t>
                      </a:r>
                    </a:p>
                    <a:p>
                      <a:pPr marL="171450" indent="-171450">
                        <a:buFont typeface="Arial" panose="020B0604020202020204" pitchFamily="34" charset="0"/>
                        <a:buChar char="•"/>
                      </a:pPr>
                      <a:r>
                        <a:rPr lang="en-GB" sz="1900" kern="1200" dirty="0">
                          <a:solidFill>
                            <a:schemeClr val="tx1"/>
                          </a:solidFill>
                        </a:rPr>
                        <a:t>Salsa</a:t>
                      </a:r>
                      <a:endParaRPr lang="en-GB" sz="1900" kern="1200" dirty="0">
                        <a:solidFill>
                          <a:schemeClr val="tx1"/>
                        </a:solidFill>
                        <a:latin typeface="+mn-lt"/>
                        <a:ea typeface="+mn-ea"/>
                        <a:cs typeface="+mn-cs"/>
                      </a:endParaRPr>
                    </a:p>
                  </a:txBody>
                  <a:tcPr/>
                </a:tc>
                <a:extLst>
                  <a:ext uri="{0D108BD9-81ED-4DB2-BD59-A6C34878D82A}">
                    <a16:rowId xmlns:a16="http://schemas.microsoft.com/office/drawing/2014/main" val="10002"/>
                  </a:ext>
                </a:extLst>
              </a:tr>
              <a:tr h="936472">
                <a:tc>
                  <a:txBody>
                    <a:bodyPr/>
                    <a:lstStyle/>
                    <a:p>
                      <a:r>
                        <a:rPr lang="en-GB" sz="1900" b="1" i="1" kern="1200" dirty="0">
                          <a:solidFill>
                            <a:schemeClr val="tx1"/>
                          </a:solidFill>
                          <a:effectLst/>
                        </a:rPr>
                        <a:t>Food and Drink</a:t>
                      </a:r>
                      <a:endParaRPr lang="en-GB" sz="1900" b="1" i="1" kern="1200" dirty="0">
                        <a:solidFill>
                          <a:schemeClr val="tx1"/>
                        </a:solidFill>
                        <a:effectLst/>
                        <a:latin typeface="+mn-lt"/>
                        <a:ea typeface="+mn-ea"/>
                        <a:cs typeface="+mn-cs"/>
                      </a:endParaRPr>
                    </a:p>
                  </a:txBody>
                  <a:tcPr/>
                </a:tc>
                <a:tc>
                  <a: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900" kern="1200" dirty="0">
                          <a:solidFill>
                            <a:schemeClr val="tx1"/>
                          </a:solidFill>
                        </a:rPr>
                        <a:t>British Pub</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900" kern="1200" dirty="0">
                          <a:solidFill>
                            <a:schemeClr val="tx1"/>
                          </a:solidFill>
                        </a:rPr>
                        <a:t>Speakeasy/Prohibition</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900" kern="1200" dirty="0">
                          <a:solidFill>
                            <a:schemeClr val="tx1"/>
                          </a:solidFill>
                        </a:rPr>
                        <a:t>Australian BBQ.</a:t>
                      </a:r>
                      <a:endParaRPr lang="en-GB" sz="1900" kern="1200" dirty="0">
                        <a:solidFill>
                          <a:schemeClr val="tx1"/>
                        </a:solidFill>
                        <a:latin typeface="+mn-lt"/>
                        <a:ea typeface="+mn-ea"/>
                        <a:cs typeface="+mn-cs"/>
                      </a:endParaRPr>
                    </a:p>
                  </a:txBody>
                  <a:tcPr/>
                </a:tc>
                <a:extLst>
                  <a:ext uri="{0D108BD9-81ED-4DB2-BD59-A6C34878D82A}">
                    <a16:rowId xmlns:a16="http://schemas.microsoft.com/office/drawing/2014/main" val="10003"/>
                  </a:ext>
                </a:extLst>
              </a:tr>
              <a:tr h="936472">
                <a:tc>
                  <a:txBody>
                    <a:bodyPr/>
                    <a:lstStyle/>
                    <a:p>
                      <a:pPr marL="0" indent="0">
                        <a:buFont typeface="Arial" panose="020B0604020202020204" pitchFamily="34" charset="0"/>
                        <a:buNone/>
                      </a:pPr>
                      <a:r>
                        <a:rPr lang="en-GB" sz="1900" b="1" i="1" kern="1200" dirty="0">
                          <a:solidFill>
                            <a:schemeClr val="tx1"/>
                          </a:solidFill>
                          <a:effectLst/>
                        </a:rPr>
                        <a:t>Film</a:t>
                      </a:r>
                      <a:endParaRPr lang="en-GB" sz="1900" b="1" i="1" kern="1200" dirty="0">
                        <a:solidFill>
                          <a:schemeClr val="tx1"/>
                        </a:solidFill>
                        <a:effectLst/>
                        <a:latin typeface="+mn-lt"/>
                        <a:ea typeface="+mn-ea"/>
                        <a:cs typeface="+mn-cs"/>
                      </a:endParaRPr>
                    </a:p>
                  </a:txBody>
                  <a:tcPr/>
                </a:tc>
                <a:tc>
                  <a: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900" kern="1200" dirty="0">
                          <a:solidFill>
                            <a:schemeClr val="tx1"/>
                          </a:solidFill>
                          <a:effectLst/>
                        </a:rPr>
                        <a:t>James Bond</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900" kern="1200" dirty="0">
                          <a:solidFill>
                            <a:schemeClr val="tx1"/>
                          </a:solidFill>
                          <a:effectLst/>
                        </a:rPr>
                        <a:t>Bollywood</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900" kern="1200" dirty="0">
                          <a:solidFill>
                            <a:schemeClr val="tx1"/>
                          </a:solidFill>
                          <a:effectLst/>
                        </a:rPr>
                        <a:t>The Great Gatsby </a:t>
                      </a:r>
                      <a:endParaRPr lang="en-GB" sz="1900" kern="1200" dirty="0">
                        <a:solidFill>
                          <a:schemeClr val="tx1"/>
                        </a:solidFill>
                        <a:effectLst/>
                        <a:latin typeface="+mn-lt"/>
                        <a:ea typeface="+mn-ea"/>
                        <a:cs typeface="+mn-cs"/>
                      </a:endParaRPr>
                    </a:p>
                  </a:txBody>
                  <a:tcPr/>
                </a:tc>
                <a:extLst>
                  <a:ext uri="{0D108BD9-81ED-4DB2-BD59-A6C34878D82A}">
                    <a16:rowId xmlns:a16="http://schemas.microsoft.com/office/drawing/2014/main" val="10004"/>
                  </a:ext>
                </a:extLst>
              </a:tr>
            </a:tbl>
          </a:graphicData>
        </a:graphic>
      </p:graphicFrame>
      <p:sp>
        <p:nvSpPr>
          <p:cNvPr id="3" name="Footer Placeholder 3">
            <a:extLst>
              <a:ext uri="{FF2B5EF4-FFF2-40B4-BE49-F238E27FC236}">
                <a16:creationId xmlns:a16="http://schemas.microsoft.com/office/drawing/2014/main" id="{5A16C545-3A08-6123-A570-EC2CB25A296D}"/>
              </a:ext>
            </a:extLst>
          </p:cNvPr>
          <p:cNvSpPr>
            <a:spLocks noGrp="1"/>
          </p:cNvSpPr>
          <p:nvPr>
            <p:ph type="ftr" sz="quarter" idx="11"/>
          </p:nvPr>
        </p:nvSpPr>
        <p:spPr>
          <a:xfrm>
            <a:off x="3028950" y="6356353"/>
            <a:ext cx="3086100" cy="365125"/>
          </a:xfrm>
        </p:spPr>
        <p:txBody>
          <a:bodyPr/>
          <a:lstStyle/>
          <a:p>
            <a:r>
              <a:rPr lang="en-US" dirty="0"/>
              <a:t>Managing Events: Real Challenges, Real Outcomes, 2nd </a:t>
            </a:r>
            <a:r>
              <a:rPr lang="en-US" dirty="0" err="1"/>
              <a:t>edn</a:t>
            </a:r>
            <a:r>
              <a:rPr lang="en-US" dirty="0"/>
              <a:t> | © Liz Quick 2025 | SAGE Publishing</a:t>
            </a:r>
            <a:endParaRPr lang="en-GB" dirty="0"/>
          </a:p>
        </p:txBody>
      </p:sp>
      <p:sp>
        <p:nvSpPr>
          <p:cNvPr id="6" name="Slide Number Placeholder 4">
            <a:extLst>
              <a:ext uri="{FF2B5EF4-FFF2-40B4-BE49-F238E27FC236}">
                <a16:creationId xmlns:a16="http://schemas.microsoft.com/office/drawing/2014/main" id="{9EEA633F-5D7E-9925-4A13-DB6FAA5FA63F}"/>
              </a:ext>
            </a:extLst>
          </p:cNvPr>
          <p:cNvSpPr>
            <a:spLocks noGrp="1"/>
          </p:cNvSpPr>
          <p:nvPr>
            <p:ph type="sldNum" sz="quarter" idx="12"/>
          </p:nvPr>
        </p:nvSpPr>
        <p:spPr>
          <a:xfrm>
            <a:off x="6457950" y="6356353"/>
            <a:ext cx="2057400" cy="365125"/>
          </a:xfrm>
        </p:spPr>
        <p:txBody>
          <a:bodyPr/>
          <a:lstStyle/>
          <a:p>
            <a:fld id="{92C88AE8-CBB5-4822-9795-6A8E2D4AB364}" type="slidenum">
              <a:rPr lang="en-GB" smtClean="0"/>
              <a:pPr/>
              <a:t>11</a:t>
            </a:fld>
            <a:endParaRPr lang="en-GB" dirty="0"/>
          </a:p>
        </p:txBody>
      </p:sp>
    </p:spTree>
    <p:extLst>
      <p:ext uri="{BB962C8B-B14F-4D97-AF65-F5344CB8AC3E}">
        <p14:creationId xmlns:p14="http://schemas.microsoft.com/office/powerpoint/2010/main" val="150714456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C617AAF-D7E4-81A3-2559-9C3C4012448F}"/>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906E0531-875A-45B0-CD45-878A287CCF24}"/>
              </a:ext>
            </a:extLst>
          </p:cNvPr>
          <p:cNvSpPr>
            <a:spLocks noGrp="1"/>
          </p:cNvSpPr>
          <p:nvPr>
            <p:ph type="title"/>
          </p:nvPr>
        </p:nvSpPr>
        <p:spPr/>
        <p:txBody>
          <a:bodyPr>
            <a:normAutofit/>
          </a:bodyPr>
          <a:lstStyle/>
          <a:p>
            <a:r>
              <a:rPr lang="en-GB" dirty="0"/>
              <a:t>Sample theme ideas (2 of 2) </a:t>
            </a:r>
          </a:p>
        </p:txBody>
      </p:sp>
      <p:graphicFrame>
        <p:nvGraphicFramePr>
          <p:cNvPr id="4" name="Table Placeholder 3">
            <a:extLst>
              <a:ext uri="{FF2B5EF4-FFF2-40B4-BE49-F238E27FC236}">
                <a16:creationId xmlns:a16="http://schemas.microsoft.com/office/drawing/2014/main" id="{DF91B1CB-AC35-F3A5-AEBD-4688FEE46EEC}"/>
              </a:ext>
            </a:extLst>
          </p:cNvPr>
          <p:cNvGraphicFramePr>
            <a:graphicFrameLocks noGrp="1"/>
          </p:cNvGraphicFramePr>
          <p:nvPr>
            <p:ph idx="1"/>
            <p:extLst>
              <p:ext uri="{D42A27DB-BD31-4B8C-83A1-F6EECF244321}">
                <p14:modId xmlns:p14="http://schemas.microsoft.com/office/powerpoint/2010/main" val="2582556051"/>
              </p:ext>
            </p:extLst>
          </p:nvPr>
        </p:nvGraphicFramePr>
        <p:xfrm>
          <a:off x="628650" y="2020888"/>
          <a:ext cx="7886699" cy="3261360"/>
        </p:xfrm>
        <a:graphic>
          <a:graphicData uri="http://schemas.openxmlformats.org/drawingml/2006/table">
            <a:tbl>
              <a:tblPr firstRow="1" bandRow="1">
                <a:tableStyleId>{5940675A-B579-460E-94D1-54222C63F5DA}</a:tableStyleId>
              </a:tblPr>
              <a:tblGrid>
                <a:gridCol w="3281756">
                  <a:extLst>
                    <a:ext uri="{9D8B030D-6E8A-4147-A177-3AD203B41FA5}">
                      <a16:colId xmlns:a16="http://schemas.microsoft.com/office/drawing/2014/main" val="20000"/>
                    </a:ext>
                  </a:extLst>
                </a:gridCol>
                <a:gridCol w="4604943">
                  <a:extLst>
                    <a:ext uri="{9D8B030D-6E8A-4147-A177-3AD203B41FA5}">
                      <a16:colId xmlns:a16="http://schemas.microsoft.com/office/drawing/2014/main" val="20001"/>
                    </a:ext>
                  </a:extLst>
                </a:gridCol>
              </a:tblGrid>
              <a:tr h="368913">
                <a:tc>
                  <a:txBody>
                    <a:bodyPr/>
                    <a:lstStyle/>
                    <a:p>
                      <a:r>
                        <a:rPr lang="en-GB" sz="1900" b="1" i="1" kern="1200" dirty="0">
                          <a:solidFill>
                            <a:schemeClr val="tx1"/>
                          </a:solidFill>
                          <a:effectLst/>
                        </a:rPr>
                        <a:t>Theme </a:t>
                      </a:r>
                      <a:endParaRPr lang="en-GB" sz="1900" b="1" i="1"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900" b="1" kern="1200" dirty="0">
                          <a:solidFill>
                            <a:schemeClr val="tx1"/>
                          </a:solidFill>
                        </a:rPr>
                        <a:t>Ideas</a:t>
                      </a:r>
                      <a:endParaRPr lang="en-GB" sz="1900" b="1" kern="1200" dirty="0">
                        <a:solidFill>
                          <a:schemeClr val="tx1"/>
                        </a:solidFill>
                        <a:latin typeface="+mn-lt"/>
                        <a:ea typeface="+mn-ea"/>
                        <a:cs typeface="+mn-cs"/>
                      </a:endParaRPr>
                    </a:p>
                  </a:txBody>
                  <a:tcPr/>
                </a:tc>
                <a:extLst>
                  <a:ext uri="{0D108BD9-81ED-4DB2-BD59-A6C34878D82A}">
                    <a16:rowId xmlns:a16="http://schemas.microsoft.com/office/drawing/2014/main" val="10000"/>
                  </a:ext>
                </a:extLst>
              </a:tr>
              <a:tr h="936472">
                <a:tc>
                  <a:txBody>
                    <a:bodyPr/>
                    <a:lstStyle/>
                    <a:p>
                      <a:r>
                        <a:rPr lang="en-GB" sz="1900" b="1" i="1" kern="1200" dirty="0">
                          <a:solidFill>
                            <a:schemeClr val="tx1"/>
                          </a:solidFill>
                          <a:effectLst/>
                          <a:latin typeface="+mn-lt"/>
                          <a:ea typeface="+mn-ea"/>
                          <a:cs typeface="+mn-cs"/>
                        </a:rPr>
                        <a:t>Literature</a:t>
                      </a:r>
                    </a:p>
                  </a:txBody>
                  <a:tcPr/>
                </a:tc>
                <a:tc>
                  <a: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900" kern="1200" dirty="0">
                          <a:solidFill>
                            <a:schemeClr val="tx1"/>
                          </a:solidFill>
                          <a:latin typeface="+mn-lt"/>
                          <a:ea typeface="+mn-ea"/>
                          <a:cs typeface="+mn-cs"/>
                        </a:rPr>
                        <a:t>Jane Austen</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900" kern="1200" dirty="0">
                          <a:solidFill>
                            <a:schemeClr val="tx1"/>
                          </a:solidFill>
                          <a:latin typeface="+mn-lt"/>
                          <a:ea typeface="+mn-ea"/>
                          <a:cs typeface="+mn-cs"/>
                        </a:rPr>
                        <a:t>Harry Potter</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900" kern="1200" dirty="0">
                          <a:solidFill>
                            <a:schemeClr val="tx1"/>
                          </a:solidFill>
                          <a:latin typeface="+mn-lt"/>
                          <a:ea typeface="+mn-ea"/>
                          <a:cs typeface="+mn-cs"/>
                        </a:rPr>
                        <a:t>Narnia</a:t>
                      </a:r>
                    </a:p>
                  </a:txBody>
                  <a:tcPr/>
                </a:tc>
                <a:extLst>
                  <a:ext uri="{0D108BD9-81ED-4DB2-BD59-A6C34878D82A}">
                    <a16:rowId xmlns:a16="http://schemas.microsoft.com/office/drawing/2014/main" val="10001"/>
                  </a:ext>
                </a:extLst>
              </a:tr>
              <a:tr h="936472">
                <a:tc>
                  <a:txBody>
                    <a:bodyPr/>
                    <a:lstStyle/>
                    <a:p>
                      <a:r>
                        <a:rPr lang="en-GB" sz="1900" b="1" i="1" kern="1200" dirty="0">
                          <a:solidFill>
                            <a:schemeClr val="tx1"/>
                          </a:solidFill>
                          <a:effectLst/>
                          <a:latin typeface="+mn-lt"/>
                          <a:ea typeface="+mn-ea"/>
                          <a:cs typeface="+mn-cs"/>
                        </a:rPr>
                        <a:t>Music</a:t>
                      </a:r>
                    </a:p>
                  </a:txBody>
                  <a:tcPr/>
                </a:tc>
                <a:tc>
                  <a:txBody>
                    <a:bodyPr/>
                    <a:lstStyle/>
                    <a:p>
                      <a:pPr marL="171450" indent="-171450">
                        <a:buFont typeface="Arial" panose="020B0604020202020204" pitchFamily="34" charset="0"/>
                        <a:buChar char="•"/>
                      </a:pPr>
                      <a:r>
                        <a:rPr lang="en-GB" sz="1900" kern="1200" dirty="0">
                          <a:solidFill>
                            <a:schemeClr val="tx1"/>
                          </a:solidFill>
                          <a:latin typeface="+mn-lt"/>
                          <a:ea typeface="+mn-ea"/>
                          <a:cs typeface="+mn-cs"/>
                        </a:rPr>
                        <a:t>Jazz and Blues</a:t>
                      </a:r>
                    </a:p>
                    <a:p>
                      <a:pPr marL="171450" indent="-171450">
                        <a:buFont typeface="Arial" panose="020B0604020202020204" pitchFamily="34" charset="0"/>
                        <a:buChar char="•"/>
                      </a:pPr>
                      <a:r>
                        <a:rPr lang="en-GB" sz="1900" kern="1200" dirty="0">
                          <a:solidFill>
                            <a:schemeClr val="tx1"/>
                          </a:solidFill>
                          <a:latin typeface="+mn-lt"/>
                          <a:ea typeface="+mn-ea"/>
                          <a:cs typeface="+mn-cs"/>
                        </a:rPr>
                        <a:t>Rock and Roll</a:t>
                      </a:r>
                    </a:p>
                    <a:p>
                      <a:pPr marL="171450" indent="-171450">
                        <a:buFont typeface="Arial" panose="020B0604020202020204" pitchFamily="34" charset="0"/>
                        <a:buChar char="•"/>
                      </a:pPr>
                      <a:r>
                        <a:rPr lang="en-GB" sz="1900" kern="1200" dirty="0">
                          <a:solidFill>
                            <a:schemeClr val="tx1"/>
                          </a:solidFill>
                          <a:latin typeface="+mn-lt"/>
                          <a:ea typeface="+mn-ea"/>
                          <a:cs typeface="+mn-cs"/>
                        </a:rPr>
                        <a:t>Saturday Night Fever-Disco</a:t>
                      </a:r>
                    </a:p>
                  </a:txBody>
                  <a:tcPr/>
                </a:tc>
                <a:extLst>
                  <a:ext uri="{0D108BD9-81ED-4DB2-BD59-A6C34878D82A}">
                    <a16:rowId xmlns:a16="http://schemas.microsoft.com/office/drawing/2014/main" val="10002"/>
                  </a:ext>
                </a:extLst>
              </a:tr>
              <a:tr h="936472">
                <a:tc>
                  <a:txBody>
                    <a:bodyPr/>
                    <a:lstStyle/>
                    <a:p>
                      <a:r>
                        <a:rPr lang="en-GB" sz="1900" b="1" i="1" kern="1200" dirty="0">
                          <a:solidFill>
                            <a:schemeClr val="tx1"/>
                          </a:solidFill>
                          <a:effectLst/>
                          <a:latin typeface="+mn-lt"/>
                          <a:ea typeface="+mn-ea"/>
                          <a:cs typeface="+mn-cs"/>
                        </a:rPr>
                        <a:t>Travel</a:t>
                      </a:r>
                    </a:p>
                  </a:txBody>
                  <a:tcPr/>
                </a:tc>
                <a:tc>
                  <a: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900" kern="1200" dirty="0">
                          <a:solidFill>
                            <a:schemeClr val="tx1"/>
                          </a:solidFill>
                          <a:latin typeface="+mn-lt"/>
                          <a:ea typeface="+mn-ea"/>
                          <a:cs typeface="+mn-cs"/>
                        </a:rPr>
                        <a:t>Around the World</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900" kern="1200" dirty="0">
                          <a:solidFill>
                            <a:schemeClr val="tx1"/>
                          </a:solidFill>
                          <a:latin typeface="+mn-lt"/>
                          <a:ea typeface="+mn-ea"/>
                          <a:cs typeface="+mn-cs"/>
                        </a:rPr>
                        <a:t>Out of Africa</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900" kern="1200" dirty="0">
                          <a:solidFill>
                            <a:schemeClr val="tx1"/>
                          </a:solidFill>
                          <a:latin typeface="+mn-lt"/>
                          <a:ea typeface="+mn-ea"/>
                          <a:cs typeface="+mn-cs"/>
                        </a:rPr>
                        <a:t>Orient Express</a:t>
                      </a:r>
                    </a:p>
                  </a:txBody>
                  <a:tcPr/>
                </a:tc>
                <a:extLst>
                  <a:ext uri="{0D108BD9-81ED-4DB2-BD59-A6C34878D82A}">
                    <a16:rowId xmlns:a16="http://schemas.microsoft.com/office/drawing/2014/main" val="10003"/>
                  </a:ext>
                </a:extLst>
              </a:tr>
            </a:tbl>
          </a:graphicData>
        </a:graphic>
      </p:graphicFrame>
      <p:sp>
        <p:nvSpPr>
          <p:cNvPr id="3" name="Footer Placeholder 3">
            <a:extLst>
              <a:ext uri="{FF2B5EF4-FFF2-40B4-BE49-F238E27FC236}">
                <a16:creationId xmlns:a16="http://schemas.microsoft.com/office/drawing/2014/main" id="{CA125980-5D18-3760-1008-CE482638ECD2}"/>
              </a:ext>
            </a:extLst>
          </p:cNvPr>
          <p:cNvSpPr>
            <a:spLocks noGrp="1"/>
          </p:cNvSpPr>
          <p:nvPr>
            <p:ph type="ftr" sz="quarter" idx="11"/>
          </p:nvPr>
        </p:nvSpPr>
        <p:spPr>
          <a:xfrm>
            <a:off x="3028950" y="6356353"/>
            <a:ext cx="3086100" cy="365125"/>
          </a:xfrm>
        </p:spPr>
        <p:txBody>
          <a:bodyPr/>
          <a:lstStyle/>
          <a:p>
            <a:r>
              <a:rPr lang="en-US" dirty="0"/>
              <a:t>Managing Events: Real Challenges, Real Outcomes, 2nd </a:t>
            </a:r>
            <a:r>
              <a:rPr lang="en-US" dirty="0" err="1"/>
              <a:t>edn</a:t>
            </a:r>
            <a:r>
              <a:rPr lang="en-US" dirty="0"/>
              <a:t> | © Liz Quick 2025 | SAGE Publishing</a:t>
            </a:r>
            <a:endParaRPr lang="en-GB" dirty="0"/>
          </a:p>
        </p:txBody>
      </p:sp>
      <p:sp>
        <p:nvSpPr>
          <p:cNvPr id="6" name="Slide Number Placeholder 4">
            <a:extLst>
              <a:ext uri="{FF2B5EF4-FFF2-40B4-BE49-F238E27FC236}">
                <a16:creationId xmlns:a16="http://schemas.microsoft.com/office/drawing/2014/main" id="{BFD72A59-9D27-11D4-1DDA-F01E538ADD52}"/>
              </a:ext>
            </a:extLst>
          </p:cNvPr>
          <p:cNvSpPr>
            <a:spLocks noGrp="1"/>
          </p:cNvSpPr>
          <p:nvPr>
            <p:ph type="sldNum" sz="quarter" idx="12"/>
          </p:nvPr>
        </p:nvSpPr>
        <p:spPr>
          <a:xfrm>
            <a:off x="6457950" y="6356353"/>
            <a:ext cx="2057400" cy="365125"/>
          </a:xfrm>
        </p:spPr>
        <p:txBody>
          <a:bodyPr/>
          <a:lstStyle/>
          <a:p>
            <a:fld id="{92C88AE8-CBB5-4822-9795-6A8E2D4AB364}" type="slidenum">
              <a:rPr lang="en-GB" smtClean="0"/>
              <a:pPr/>
              <a:t>12</a:t>
            </a:fld>
            <a:endParaRPr lang="en-GB" dirty="0"/>
          </a:p>
        </p:txBody>
      </p:sp>
    </p:spTree>
    <p:extLst>
      <p:ext uri="{BB962C8B-B14F-4D97-AF65-F5344CB8AC3E}">
        <p14:creationId xmlns:p14="http://schemas.microsoft.com/office/powerpoint/2010/main" val="298336357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A55809-0957-4B40-9B0A-136A026B8455}"/>
              </a:ext>
            </a:extLst>
          </p:cNvPr>
          <p:cNvSpPr>
            <a:spLocks noGrp="1"/>
          </p:cNvSpPr>
          <p:nvPr>
            <p:ph type="title"/>
          </p:nvPr>
        </p:nvSpPr>
        <p:spPr>
          <a:xfrm>
            <a:off x="628650" y="427150"/>
            <a:ext cx="7886700" cy="1325563"/>
          </a:xfrm>
        </p:spPr>
        <p:txBody>
          <a:bodyPr/>
          <a:lstStyle/>
          <a:p>
            <a:r>
              <a:rPr lang="en-GB" dirty="0"/>
              <a:t>The event experience (1 of 2)</a:t>
            </a:r>
          </a:p>
        </p:txBody>
      </p:sp>
      <p:sp>
        <p:nvSpPr>
          <p:cNvPr id="3" name="Content Placeholder 2">
            <a:extLst>
              <a:ext uri="{FF2B5EF4-FFF2-40B4-BE49-F238E27FC236}">
                <a16:creationId xmlns:a16="http://schemas.microsoft.com/office/drawing/2014/main" id="{82789927-B0DC-413A-A148-34650D6AA0A8}"/>
              </a:ext>
            </a:extLst>
          </p:cNvPr>
          <p:cNvSpPr>
            <a:spLocks noGrp="1"/>
          </p:cNvSpPr>
          <p:nvPr>
            <p:ph idx="1"/>
          </p:nvPr>
        </p:nvSpPr>
        <p:spPr>
          <a:xfrm>
            <a:off x="628650" y="2020388"/>
            <a:ext cx="7886700" cy="4152952"/>
          </a:xfrm>
        </p:spPr>
        <p:txBody>
          <a:bodyPr>
            <a:noAutofit/>
          </a:bodyPr>
          <a:lstStyle/>
          <a:p>
            <a:r>
              <a:rPr lang="en-ZA" dirty="0"/>
              <a:t>Event designers aim to create an experience, where the audience will become </a:t>
            </a:r>
            <a:r>
              <a:rPr lang="en-GB" dirty="0"/>
              <a:t>physically, mentally, emotionally, socially and/or spiritually engaged</a:t>
            </a:r>
          </a:p>
          <a:p>
            <a:r>
              <a:rPr lang="en-GB" dirty="0"/>
              <a:t>Dimensions of experience: conative, influencing behaviour and physical activities; and affective, focusing on feelings, preferences and personal values</a:t>
            </a:r>
          </a:p>
          <a:p>
            <a:r>
              <a:rPr lang="en-GB" dirty="0"/>
              <a:t>Research indicates that delegates and spectators become more engaged in an event when they participate in it, becoming active, rather than passive spectators</a:t>
            </a:r>
          </a:p>
        </p:txBody>
      </p:sp>
      <p:sp>
        <p:nvSpPr>
          <p:cNvPr id="4" name="Footer Placeholder 3">
            <a:extLst>
              <a:ext uri="{FF2B5EF4-FFF2-40B4-BE49-F238E27FC236}">
                <a16:creationId xmlns:a16="http://schemas.microsoft.com/office/drawing/2014/main" id="{98E8AA26-C634-CF3C-26D5-B615A780C5B2}"/>
              </a:ext>
            </a:extLst>
          </p:cNvPr>
          <p:cNvSpPr>
            <a:spLocks noGrp="1"/>
          </p:cNvSpPr>
          <p:nvPr>
            <p:ph type="ftr" sz="quarter" idx="11"/>
          </p:nvPr>
        </p:nvSpPr>
        <p:spPr>
          <a:xfrm>
            <a:off x="3028950" y="6356353"/>
            <a:ext cx="3086100" cy="365125"/>
          </a:xfrm>
        </p:spPr>
        <p:txBody>
          <a:bodyPr/>
          <a:lstStyle/>
          <a:p>
            <a:r>
              <a:rPr lang="en-US" dirty="0"/>
              <a:t>Managing Events: Real Challenges, Real Outcomes, 2nd </a:t>
            </a:r>
            <a:r>
              <a:rPr lang="en-US" dirty="0" err="1"/>
              <a:t>edn</a:t>
            </a:r>
            <a:r>
              <a:rPr lang="en-US" dirty="0"/>
              <a:t> | © Liz Quick 2025 | SAGE Publishing</a:t>
            </a:r>
            <a:endParaRPr lang="en-GB" dirty="0"/>
          </a:p>
        </p:txBody>
      </p:sp>
      <p:sp>
        <p:nvSpPr>
          <p:cNvPr id="5" name="Slide Number Placeholder 4">
            <a:extLst>
              <a:ext uri="{FF2B5EF4-FFF2-40B4-BE49-F238E27FC236}">
                <a16:creationId xmlns:a16="http://schemas.microsoft.com/office/drawing/2014/main" id="{6F6B17BE-2A30-08FE-2652-3FC396E3E26D}"/>
              </a:ext>
            </a:extLst>
          </p:cNvPr>
          <p:cNvSpPr>
            <a:spLocks noGrp="1"/>
          </p:cNvSpPr>
          <p:nvPr>
            <p:ph type="sldNum" sz="quarter" idx="12"/>
          </p:nvPr>
        </p:nvSpPr>
        <p:spPr>
          <a:xfrm>
            <a:off x="6457950" y="6356353"/>
            <a:ext cx="2057400" cy="365125"/>
          </a:xfrm>
        </p:spPr>
        <p:txBody>
          <a:bodyPr/>
          <a:lstStyle/>
          <a:p>
            <a:fld id="{92C88AE8-CBB5-4822-9795-6A8E2D4AB364}" type="slidenum">
              <a:rPr lang="en-GB" smtClean="0"/>
              <a:pPr/>
              <a:t>13</a:t>
            </a:fld>
            <a:endParaRPr lang="en-GB" dirty="0"/>
          </a:p>
        </p:txBody>
      </p:sp>
    </p:spTree>
    <p:extLst>
      <p:ext uri="{BB962C8B-B14F-4D97-AF65-F5344CB8AC3E}">
        <p14:creationId xmlns:p14="http://schemas.microsoft.com/office/powerpoint/2010/main" val="50373866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833699-2661-4BF0-9F4E-A6E7BACD270F}"/>
              </a:ext>
            </a:extLst>
          </p:cNvPr>
          <p:cNvSpPr>
            <a:spLocks noGrp="1"/>
          </p:cNvSpPr>
          <p:nvPr>
            <p:ph type="title"/>
          </p:nvPr>
        </p:nvSpPr>
        <p:spPr>
          <a:xfrm>
            <a:off x="628650" y="427150"/>
            <a:ext cx="7886700" cy="1325563"/>
          </a:xfrm>
        </p:spPr>
        <p:txBody>
          <a:bodyPr/>
          <a:lstStyle/>
          <a:p>
            <a:r>
              <a:rPr lang="en-GB" dirty="0"/>
              <a:t>The event experience (2 of 2)</a:t>
            </a:r>
          </a:p>
        </p:txBody>
      </p:sp>
      <p:sp>
        <p:nvSpPr>
          <p:cNvPr id="3" name="Content Placeholder 2">
            <a:extLst>
              <a:ext uri="{FF2B5EF4-FFF2-40B4-BE49-F238E27FC236}">
                <a16:creationId xmlns:a16="http://schemas.microsoft.com/office/drawing/2014/main" id="{E54BFFBC-5710-41AC-84EA-7F97F1E6A384}"/>
              </a:ext>
            </a:extLst>
          </p:cNvPr>
          <p:cNvSpPr>
            <a:spLocks noGrp="1"/>
          </p:cNvSpPr>
          <p:nvPr>
            <p:ph idx="1"/>
          </p:nvPr>
        </p:nvSpPr>
        <p:spPr>
          <a:xfrm>
            <a:off x="628650" y="2020388"/>
            <a:ext cx="7886700" cy="4152952"/>
          </a:xfrm>
        </p:spPr>
        <p:txBody>
          <a:bodyPr>
            <a:normAutofit/>
          </a:bodyPr>
          <a:lstStyle/>
          <a:p>
            <a:r>
              <a:rPr lang="en-GB" dirty="0"/>
              <a:t>When successfully crafted is powerful enough to make a change in the audience’s skill, memory or emotions, or what is often termed a transformative experience</a:t>
            </a:r>
          </a:p>
          <a:p>
            <a:r>
              <a:rPr lang="en-GB" dirty="0"/>
              <a:t>By creating a ‘wow factor’ for the audience, events can create memorable, or event life-changing experiences</a:t>
            </a:r>
          </a:p>
        </p:txBody>
      </p:sp>
      <p:sp>
        <p:nvSpPr>
          <p:cNvPr id="5" name="Footer Placeholder 4">
            <a:extLst>
              <a:ext uri="{FF2B5EF4-FFF2-40B4-BE49-F238E27FC236}">
                <a16:creationId xmlns:a16="http://schemas.microsoft.com/office/drawing/2014/main" id="{BA7FDD61-F534-F273-C7E8-36392EAF03A2}"/>
              </a:ext>
            </a:extLst>
          </p:cNvPr>
          <p:cNvSpPr>
            <a:spLocks noGrp="1"/>
          </p:cNvSpPr>
          <p:nvPr>
            <p:ph type="ftr" sz="quarter" idx="11"/>
          </p:nvPr>
        </p:nvSpPr>
        <p:spPr>
          <a:xfrm>
            <a:off x="3028950" y="6356353"/>
            <a:ext cx="3086100" cy="365125"/>
          </a:xfrm>
        </p:spPr>
        <p:txBody>
          <a:bodyPr/>
          <a:lstStyle/>
          <a:p>
            <a:r>
              <a:rPr lang="en-US"/>
              <a:t>Managing Events: Real Challenges, Real Outcomes, 2nd edn | © Liz Quick 2025 | SAGE Publishing</a:t>
            </a:r>
            <a:endParaRPr lang="en-GB" dirty="0"/>
          </a:p>
        </p:txBody>
      </p:sp>
      <p:sp>
        <p:nvSpPr>
          <p:cNvPr id="4" name="Slide Number Placeholder 3">
            <a:extLst>
              <a:ext uri="{FF2B5EF4-FFF2-40B4-BE49-F238E27FC236}">
                <a16:creationId xmlns:a16="http://schemas.microsoft.com/office/drawing/2014/main" id="{4CEF10E2-3E77-D402-A868-66E8FDA52870}"/>
              </a:ext>
            </a:extLst>
          </p:cNvPr>
          <p:cNvSpPr>
            <a:spLocks noGrp="1"/>
          </p:cNvSpPr>
          <p:nvPr>
            <p:ph type="sldNum" sz="quarter" idx="12"/>
          </p:nvPr>
        </p:nvSpPr>
        <p:spPr>
          <a:xfrm>
            <a:off x="6457950" y="6356353"/>
            <a:ext cx="2057400" cy="365125"/>
          </a:xfrm>
        </p:spPr>
        <p:txBody>
          <a:bodyPr/>
          <a:lstStyle/>
          <a:p>
            <a:fld id="{92C88AE8-CBB5-4822-9795-6A8E2D4AB364}" type="slidenum">
              <a:rPr lang="en-GB" smtClean="0"/>
              <a:pPr/>
              <a:t>14</a:t>
            </a:fld>
            <a:endParaRPr lang="en-GB" dirty="0"/>
          </a:p>
        </p:txBody>
      </p:sp>
    </p:spTree>
    <p:extLst>
      <p:ext uri="{BB962C8B-B14F-4D97-AF65-F5344CB8AC3E}">
        <p14:creationId xmlns:p14="http://schemas.microsoft.com/office/powerpoint/2010/main" val="99655733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A4FCFE-F8D5-0793-C908-D1097E668A8E}"/>
              </a:ext>
            </a:extLst>
          </p:cNvPr>
          <p:cNvSpPr>
            <a:spLocks noGrp="1"/>
          </p:cNvSpPr>
          <p:nvPr>
            <p:ph type="title"/>
          </p:nvPr>
        </p:nvSpPr>
        <p:spPr>
          <a:xfrm>
            <a:off x="628650" y="427150"/>
            <a:ext cx="7886700" cy="1325563"/>
          </a:xfrm>
        </p:spPr>
        <p:txBody>
          <a:bodyPr/>
          <a:lstStyle/>
          <a:p>
            <a:r>
              <a:rPr lang="en-GB" dirty="0"/>
              <a:t>3 levels of event experience</a:t>
            </a:r>
          </a:p>
        </p:txBody>
      </p:sp>
      <p:sp>
        <p:nvSpPr>
          <p:cNvPr id="4" name="Footer Placeholder 3">
            <a:extLst>
              <a:ext uri="{FF2B5EF4-FFF2-40B4-BE49-F238E27FC236}">
                <a16:creationId xmlns:a16="http://schemas.microsoft.com/office/drawing/2014/main" id="{D7107BC0-03BC-3E9B-4E23-9AA8BD74A0FC}"/>
              </a:ext>
            </a:extLst>
          </p:cNvPr>
          <p:cNvSpPr>
            <a:spLocks noGrp="1"/>
          </p:cNvSpPr>
          <p:nvPr>
            <p:ph type="ftr" sz="quarter" idx="11"/>
          </p:nvPr>
        </p:nvSpPr>
        <p:spPr>
          <a:xfrm>
            <a:off x="3028950" y="6356353"/>
            <a:ext cx="3086100" cy="365125"/>
          </a:xfrm>
        </p:spPr>
        <p:txBody>
          <a:bodyPr/>
          <a:lstStyle/>
          <a:p>
            <a:r>
              <a:rPr lang="en-US"/>
              <a:t>Managing Events: Real Challenges, Real Outcomes, 2nd edn | © Liz Quick 2025 | SAGE Publishing</a:t>
            </a:r>
            <a:endParaRPr lang="en-GB" dirty="0"/>
          </a:p>
        </p:txBody>
      </p:sp>
      <p:sp>
        <p:nvSpPr>
          <p:cNvPr id="9" name="Slide Number Placeholder 8">
            <a:extLst>
              <a:ext uri="{FF2B5EF4-FFF2-40B4-BE49-F238E27FC236}">
                <a16:creationId xmlns:a16="http://schemas.microsoft.com/office/drawing/2014/main" id="{82BB21E8-4BAA-F3F0-0516-F0CF83FCE3FF}"/>
              </a:ext>
            </a:extLst>
          </p:cNvPr>
          <p:cNvSpPr>
            <a:spLocks noGrp="1"/>
          </p:cNvSpPr>
          <p:nvPr>
            <p:ph type="sldNum" sz="quarter" idx="12"/>
          </p:nvPr>
        </p:nvSpPr>
        <p:spPr>
          <a:xfrm>
            <a:off x="6457950" y="6356353"/>
            <a:ext cx="2057400" cy="365125"/>
          </a:xfrm>
        </p:spPr>
        <p:txBody>
          <a:bodyPr/>
          <a:lstStyle/>
          <a:p>
            <a:fld id="{92C88AE8-CBB5-4822-9795-6A8E2D4AB364}" type="slidenum">
              <a:rPr lang="en-GB" smtClean="0"/>
              <a:pPr/>
              <a:t>15</a:t>
            </a:fld>
            <a:endParaRPr lang="en-GB" dirty="0"/>
          </a:p>
        </p:txBody>
      </p:sp>
      <p:graphicFrame>
        <p:nvGraphicFramePr>
          <p:cNvPr id="8" name="Content Placeholder 2">
            <a:extLst>
              <a:ext uri="{FF2B5EF4-FFF2-40B4-BE49-F238E27FC236}">
                <a16:creationId xmlns:a16="http://schemas.microsoft.com/office/drawing/2014/main" id="{3F684BB2-165E-9697-44BB-AF9AE7C7467A}"/>
              </a:ext>
            </a:extLst>
          </p:cNvPr>
          <p:cNvGraphicFramePr>
            <a:graphicFrameLocks noChangeAspect="1"/>
          </p:cNvGraphicFramePr>
          <p:nvPr>
            <p:extLst>
              <p:ext uri="{D42A27DB-BD31-4B8C-83A1-F6EECF244321}">
                <p14:modId xmlns:p14="http://schemas.microsoft.com/office/powerpoint/2010/main" val="1180852630"/>
              </p:ext>
            </p:extLst>
          </p:nvPr>
        </p:nvGraphicFramePr>
        <p:xfrm>
          <a:off x="483921" y="1978025"/>
          <a:ext cx="8176158" cy="33832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45225259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427150"/>
            <a:ext cx="7886700" cy="1325563"/>
          </a:xfrm>
        </p:spPr>
        <p:txBody>
          <a:bodyPr/>
          <a:lstStyle/>
          <a:p>
            <a:r>
              <a:rPr lang="en-GB" dirty="0"/>
              <a:t>Production and audio-visual </a:t>
            </a:r>
          </a:p>
        </p:txBody>
      </p:sp>
      <p:sp>
        <p:nvSpPr>
          <p:cNvPr id="3" name="Content Placeholder 2"/>
          <p:cNvSpPr>
            <a:spLocks noGrp="1"/>
          </p:cNvSpPr>
          <p:nvPr>
            <p:ph idx="1"/>
          </p:nvPr>
        </p:nvSpPr>
        <p:spPr>
          <a:xfrm>
            <a:off x="628650" y="2020388"/>
            <a:ext cx="7886700" cy="4152952"/>
          </a:xfrm>
        </p:spPr>
        <p:txBody>
          <a:bodyPr>
            <a:normAutofit/>
          </a:bodyPr>
          <a:lstStyle/>
          <a:p>
            <a:r>
              <a:rPr lang="en-ZA" dirty="0"/>
              <a:t>Conducting technical recces</a:t>
            </a:r>
            <a:endParaRPr lang="en-GB" dirty="0"/>
          </a:p>
          <a:p>
            <a:r>
              <a:rPr lang="en-ZA" dirty="0"/>
              <a:t>Managing multimedia and pre-recorded footage</a:t>
            </a:r>
            <a:endParaRPr lang="en-GB" dirty="0"/>
          </a:p>
          <a:p>
            <a:r>
              <a:rPr lang="en-ZA" dirty="0"/>
              <a:t>Speaker and presentation support</a:t>
            </a:r>
            <a:endParaRPr lang="en-GB" dirty="0"/>
          </a:p>
          <a:p>
            <a:pPr lvl="0"/>
            <a:r>
              <a:rPr lang="en-GB" dirty="0"/>
              <a:t>Production schedule-producing documents for staging events</a:t>
            </a:r>
          </a:p>
          <a:p>
            <a:pPr lvl="0"/>
            <a:r>
              <a:rPr lang="en-GB" dirty="0"/>
              <a:t>Designing the running order for an event </a:t>
            </a:r>
            <a:r>
              <a:rPr lang="en-US" dirty="0"/>
              <a:t>– </a:t>
            </a:r>
            <a:r>
              <a:rPr lang="en-GB" dirty="0"/>
              <a:t>designing a run sheet</a:t>
            </a:r>
          </a:p>
          <a:p>
            <a:pPr lvl="0"/>
            <a:r>
              <a:rPr lang="en-GB" dirty="0"/>
              <a:t>Planning load-in times and load-out times</a:t>
            </a:r>
          </a:p>
        </p:txBody>
      </p:sp>
      <p:sp>
        <p:nvSpPr>
          <p:cNvPr id="6" name="Footer Placeholder 5">
            <a:extLst>
              <a:ext uri="{FF2B5EF4-FFF2-40B4-BE49-F238E27FC236}">
                <a16:creationId xmlns:a16="http://schemas.microsoft.com/office/drawing/2014/main" id="{1296FAD0-ABE3-5E66-7140-61AB65E573EC}"/>
              </a:ext>
            </a:extLst>
          </p:cNvPr>
          <p:cNvSpPr>
            <a:spLocks noGrp="1"/>
          </p:cNvSpPr>
          <p:nvPr>
            <p:ph type="ftr" sz="quarter" idx="11"/>
          </p:nvPr>
        </p:nvSpPr>
        <p:spPr>
          <a:xfrm>
            <a:off x="3028950" y="6356353"/>
            <a:ext cx="3086100" cy="365125"/>
          </a:xfrm>
        </p:spPr>
        <p:txBody>
          <a:bodyPr/>
          <a:lstStyle/>
          <a:p>
            <a:r>
              <a:rPr lang="en-US"/>
              <a:t>Managing Events: Real Challenges, Real Outcomes, 2nd edn | © Liz Quick 2025 | SAGE Publishing</a:t>
            </a:r>
            <a:endParaRPr lang="en-GB" dirty="0"/>
          </a:p>
        </p:txBody>
      </p:sp>
      <p:sp>
        <p:nvSpPr>
          <p:cNvPr id="4" name="Slide Number Placeholder 3">
            <a:extLst>
              <a:ext uri="{FF2B5EF4-FFF2-40B4-BE49-F238E27FC236}">
                <a16:creationId xmlns:a16="http://schemas.microsoft.com/office/drawing/2014/main" id="{97E641C3-AA3F-3DEF-7B81-4D4030492B1B}"/>
              </a:ext>
            </a:extLst>
          </p:cNvPr>
          <p:cNvSpPr>
            <a:spLocks noGrp="1"/>
          </p:cNvSpPr>
          <p:nvPr>
            <p:ph type="sldNum" sz="quarter" idx="12"/>
          </p:nvPr>
        </p:nvSpPr>
        <p:spPr>
          <a:xfrm>
            <a:off x="6457950" y="6356353"/>
            <a:ext cx="2057400" cy="365125"/>
          </a:xfrm>
        </p:spPr>
        <p:txBody>
          <a:bodyPr/>
          <a:lstStyle/>
          <a:p>
            <a:fld id="{92C88AE8-CBB5-4822-9795-6A8E2D4AB364}" type="slidenum">
              <a:rPr lang="en-GB" smtClean="0"/>
              <a:pPr/>
              <a:t>16</a:t>
            </a:fld>
            <a:endParaRPr lang="en-GB"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EDABAD-0D90-4755-8AC3-09D886252BB6}"/>
              </a:ext>
            </a:extLst>
          </p:cNvPr>
          <p:cNvSpPr>
            <a:spLocks noGrp="1"/>
          </p:cNvSpPr>
          <p:nvPr>
            <p:ph type="title"/>
          </p:nvPr>
        </p:nvSpPr>
        <p:spPr>
          <a:xfrm>
            <a:off x="628650" y="427150"/>
            <a:ext cx="7886700" cy="1325563"/>
          </a:xfrm>
        </p:spPr>
        <p:txBody>
          <a:bodyPr/>
          <a:lstStyle/>
          <a:p>
            <a:r>
              <a:rPr lang="en-GB" dirty="0"/>
              <a:t>Technical considerations</a:t>
            </a:r>
          </a:p>
        </p:txBody>
      </p:sp>
      <p:sp>
        <p:nvSpPr>
          <p:cNvPr id="3" name="Content Placeholder 2">
            <a:extLst>
              <a:ext uri="{FF2B5EF4-FFF2-40B4-BE49-F238E27FC236}">
                <a16:creationId xmlns:a16="http://schemas.microsoft.com/office/drawing/2014/main" id="{26F7A97F-93F6-4745-9C98-51F9B1CF258D}"/>
              </a:ext>
            </a:extLst>
          </p:cNvPr>
          <p:cNvSpPr>
            <a:spLocks noGrp="1"/>
          </p:cNvSpPr>
          <p:nvPr>
            <p:ph idx="1"/>
          </p:nvPr>
        </p:nvSpPr>
        <p:spPr>
          <a:xfrm>
            <a:off x="628650" y="2020388"/>
            <a:ext cx="7886700" cy="4152952"/>
          </a:xfrm>
        </p:spPr>
        <p:txBody>
          <a:bodyPr/>
          <a:lstStyle/>
          <a:p>
            <a:pPr lvl="0"/>
            <a:r>
              <a:rPr lang="en-GB" dirty="0"/>
              <a:t>Audio (sound)</a:t>
            </a:r>
          </a:p>
          <a:p>
            <a:pPr lvl="0"/>
            <a:r>
              <a:rPr lang="en-GB" dirty="0"/>
              <a:t>Lighting</a:t>
            </a:r>
          </a:p>
          <a:p>
            <a:pPr lvl="0"/>
            <a:r>
              <a:rPr lang="en-GB" dirty="0"/>
              <a:t>Visual production</a:t>
            </a:r>
          </a:p>
          <a:p>
            <a:pPr lvl="0"/>
            <a:r>
              <a:rPr lang="en-GB" dirty="0"/>
              <a:t>Front projection</a:t>
            </a:r>
          </a:p>
          <a:p>
            <a:pPr lvl="0"/>
            <a:r>
              <a:rPr lang="en-GB" dirty="0"/>
              <a:t>Back projection</a:t>
            </a:r>
          </a:p>
          <a:p>
            <a:pPr lvl="0"/>
            <a:r>
              <a:rPr lang="en-GB" dirty="0"/>
              <a:t>Special effects technology</a:t>
            </a:r>
          </a:p>
        </p:txBody>
      </p:sp>
      <p:sp>
        <p:nvSpPr>
          <p:cNvPr id="4" name="Footer Placeholder 3">
            <a:extLst>
              <a:ext uri="{FF2B5EF4-FFF2-40B4-BE49-F238E27FC236}">
                <a16:creationId xmlns:a16="http://schemas.microsoft.com/office/drawing/2014/main" id="{1D473EF7-9B75-94F1-EA6A-C95F05E7CEAD}"/>
              </a:ext>
            </a:extLst>
          </p:cNvPr>
          <p:cNvSpPr>
            <a:spLocks noGrp="1"/>
          </p:cNvSpPr>
          <p:nvPr>
            <p:ph type="ftr" sz="quarter" idx="11"/>
          </p:nvPr>
        </p:nvSpPr>
        <p:spPr>
          <a:xfrm>
            <a:off x="3028950" y="6356353"/>
            <a:ext cx="3086100" cy="365125"/>
          </a:xfrm>
        </p:spPr>
        <p:txBody>
          <a:bodyPr/>
          <a:lstStyle/>
          <a:p>
            <a:r>
              <a:rPr lang="en-US"/>
              <a:t>Managing Events: Real Challenges, Real Outcomes, 2nd edn | © Liz Quick 2025 | SAGE Publishing</a:t>
            </a:r>
            <a:endParaRPr lang="en-GB" dirty="0"/>
          </a:p>
        </p:txBody>
      </p:sp>
      <p:sp>
        <p:nvSpPr>
          <p:cNvPr id="5" name="Slide Number Placeholder 4">
            <a:extLst>
              <a:ext uri="{FF2B5EF4-FFF2-40B4-BE49-F238E27FC236}">
                <a16:creationId xmlns:a16="http://schemas.microsoft.com/office/drawing/2014/main" id="{C5DB3C16-1DEF-8C3B-4FF8-8EF52ED97B52}"/>
              </a:ext>
            </a:extLst>
          </p:cNvPr>
          <p:cNvSpPr>
            <a:spLocks noGrp="1"/>
          </p:cNvSpPr>
          <p:nvPr>
            <p:ph type="sldNum" sz="quarter" idx="12"/>
          </p:nvPr>
        </p:nvSpPr>
        <p:spPr>
          <a:xfrm>
            <a:off x="6457950" y="6356353"/>
            <a:ext cx="2057400" cy="365125"/>
          </a:xfrm>
        </p:spPr>
        <p:txBody>
          <a:bodyPr/>
          <a:lstStyle/>
          <a:p>
            <a:fld id="{92C88AE8-CBB5-4822-9795-6A8E2D4AB364}" type="slidenum">
              <a:rPr lang="en-GB" smtClean="0"/>
              <a:pPr/>
              <a:t>17</a:t>
            </a:fld>
            <a:endParaRPr lang="en-GB" dirty="0"/>
          </a:p>
        </p:txBody>
      </p:sp>
    </p:spTree>
    <p:extLst>
      <p:ext uri="{BB962C8B-B14F-4D97-AF65-F5344CB8AC3E}">
        <p14:creationId xmlns:p14="http://schemas.microsoft.com/office/powerpoint/2010/main" val="306739944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744EE4-1059-437D-926F-2F2C458C9DD3}"/>
              </a:ext>
            </a:extLst>
          </p:cNvPr>
          <p:cNvSpPr>
            <a:spLocks noGrp="1"/>
          </p:cNvSpPr>
          <p:nvPr>
            <p:ph type="title"/>
          </p:nvPr>
        </p:nvSpPr>
        <p:spPr>
          <a:xfrm>
            <a:off x="628650" y="427150"/>
            <a:ext cx="7886700" cy="1325563"/>
          </a:xfrm>
        </p:spPr>
        <p:txBody>
          <a:bodyPr/>
          <a:lstStyle/>
          <a:p>
            <a:r>
              <a:rPr lang="en-GB" dirty="0"/>
              <a:t>Considerations for technical recces (1 of 2)</a:t>
            </a:r>
          </a:p>
        </p:txBody>
      </p:sp>
      <p:sp>
        <p:nvSpPr>
          <p:cNvPr id="3" name="Content Placeholder 2">
            <a:extLst>
              <a:ext uri="{FF2B5EF4-FFF2-40B4-BE49-F238E27FC236}">
                <a16:creationId xmlns:a16="http://schemas.microsoft.com/office/drawing/2014/main" id="{87253401-9FD3-4967-957D-0A2918A2066A}"/>
              </a:ext>
            </a:extLst>
          </p:cNvPr>
          <p:cNvSpPr>
            <a:spLocks noGrp="1"/>
          </p:cNvSpPr>
          <p:nvPr>
            <p:ph idx="1"/>
          </p:nvPr>
        </p:nvSpPr>
        <p:spPr>
          <a:xfrm>
            <a:off x="628650" y="2020388"/>
            <a:ext cx="7886700" cy="4152952"/>
          </a:xfrm>
        </p:spPr>
        <p:txBody>
          <a:bodyPr/>
          <a:lstStyle/>
          <a:p>
            <a:pPr lvl="0"/>
            <a:r>
              <a:rPr lang="en-GB" dirty="0"/>
              <a:t>The proposed occupant capacity versus available space</a:t>
            </a:r>
          </a:p>
          <a:p>
            <a:pPr lvl="0"/>
            <a:r>
              <a:rPr lang="en-GB" dirty="0"/>
              <a:t>The audience and artiste profile</a:t>
            </a:r>
          </a:p>
          <a:p>
            <a:r>
              <a:rPr lang="en-GB" dirty="0"/>
              <a:t>The duration of the event and timings</a:t>
            </a:r>
          </a:p>
          <a:p>
            <a:pPr lvl="0"/>
            <a:r>
              <a:rPr lang="en-GB" dirty="0"/>
              <a:t>The venue specifics, power-is 3-phase power available, water supply, crew access</a:t>
            </a:r>
          </a:p>
          <a:p>
            <a:pPr lvl="0"/>
            <a:r>
              <a:rPr lang="en-GB" dirty="0"/>
              <a:t>Venue health and safety</a:t>
            </a:r>
          </a:p>
          <a:p>
            <a:pPr lvl="0"/>
            <a:r>
              <a:rPr lang="en-GB" dirty="0"/>
              <a:t>The event concept suitability within the venue</a:t>
            </a:r>
          </a:p>
          <a:p>
            <a:pPr lvl="0"/>
            <a:r>
              <a:rPr lang="en-GB" dirty="0"/>
              <a:t>The required technical resources</a:t>
            </a:r>
          </a:p>
        </p:txBody>
      </p:sp>
      <p:sp>
        <p:nvSpPr>
          <p:cNvPr id="4" name="Footer Placeholder 3">
            <a:extLst>
              <a:ext uri="{FF2B5EF4-FFF2-40B4-BE49-F238E27FC236}">
                <a16:creationId xmlns:a16="http://schemas.microsoft.com/office/drawing/2014/main" id="{289C1B74-BD5E-CACC-9D8A-F4DF06A7891D}"/>
              </a:ext>
            </a:extLst>
          </p:cNvPr>
          <p:cNvSpPr>
            <a:spLocks noGrp="1"/>
          </p:cNvSpPr>
          <p:nvPr>
            <p:ph type="ftr" sz="quarter" idx="11"/>
          </p:nvPr>
        </p:nvSpPr>
        <p:spPr>
          <a:xfrm>
            <a:off x="3028950" y="6356353"/>
            <a:ext cx="3086100" cy="365125"/>
          </a:xfrm>
        </p:spPr>
        <p:txBody>
          <a:bodyPr/>
          <a:lstStyle/>
          <a:p>
            <a:r>
              <a:rPr lang="en-US"/>
              <a:t>Managing Events: Real Challenges, Real Outcomes, 2nd edn | © Liz Quick 2025 | SAGE Publishing</a:t>
            </a:r>
            <a:endParaRPr lang="en-GB" dirty="0"/>
          </a:p>
        </p:txBody>
      </p:sp>
      <p:sp>
        <p:nvSpPr>
          <p:cNvPr id="5" name="Slide Number Placeholder 4">
            <a:extLst>
              <a:ext uri="{FF2B5EF4-FFF2-40B4-BE49-F238E27FC236}">
                <a16:creationId xmlns:a16="http://schemas.microsoft.com/office/drawing/2014/main" id="{5CE64460-5450-C24A-DC23-2FE2D829DF00}"/>
              </a:ext>
            </a:extLst>
          </p:cNvPr>
          <p:cNvSpPr>
            <a:spLocks noGrp="1"/>
          </p:cNvSpPr>
          <p:nvPr>
            <p:ph type="sldNum" sz="quarter" idx="12"/>
          </p:nvPr>
        </p:nvSpPr>
        <p:spPr>
          <a:xfrm>
            <a:off x="6457950" y="6356353"/>
            <a:ext cx="2057400" cy="365125"/>
          </a:xfrm>
        </p:spPr>
        <p:txBody>
          <a:bodyPr/>
          <a:lstStyle/>
          <a:p>
            <a:fld id="{92C88AE8-CBB5-4822-9795-6A8E2D4AB364}" type="slidenum">
              <a:rPr lang="en-GB" smtClean="0"/>
              <a:pPr/>
              <a:t>18</a:t>
            </a:fld>
            <a:endParaRPr lang="en-GB" dirty="0"/>
          </a:p>
        </p:txBody>
      </p:sp>
    </p:spTree>
    <p:extLst>
      <p:ext uri="{BB962C8B-B14F-4D97-AF65-F5344CB8AC3E}">
        <p14:creationId xmlns:p14="http://schemas.microsoft.com/office/powerpoint/2010/main" val="105123953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744EE4-1059-437D-926F-2F2C458C9DD3}"/>
              </a:ext>
            </a:extLst>
          </p:cNvPr>
          <p:cNvSpPr>
            <a:spLocks noGrp="1"/>
          </p:cNvSpPr>
          <p:nvPr>
            <p:ph type="title"/>
          </p:nvPr>
        </p:nvSpPr>
        <p:spPr>
          <a:xfrm>
            <a:off x="628650" y="427150"/>
            <a:ext cx="7886700" cy="1325563"/>
          </a:xfrm>
        </p:spPr>
        <p:txBody>
          <a:bodyPr/>
          <a:lstStyle/>
          <a:p>
            <a:r>
              <a:rPr lang="en-GB" dirty="0"/>
              <a:t>Considerations for technical recces (2 of 2)</a:t>
            </a:r>
          </a:p>
        </p:txBody>
      </p:sp>
      <p:sp>
        <p:nvSpPr>
          <p:cNvPr id="3" name="Content Placeholder 2">
            <a:extLst>
              <a:ext uri="{FF2B5EF4-FFF2-40B4-BE49-F238E27FC236}">
                <a16:creationId xmlns:a16="http://schemas.microsoft.com/office/drawing/2014/main" id="{87253401-9FD3-4967-957D-0A2918A2066A}"/>
              </a:ext>
            </a:extLst>
          </p:cNvPr>
          <p:cNvSpPr>
            <a:spLocks noGrp="1"/>
          </p:cNvSpPr>
          <p:nvPr>
            <p:ph idx="1"/>
          </p:nvPr>
        </p:nvSpPr>
        <p:spPr>
          <a:xfrm>
            <a:off x="628650" y="2020388"/>
            <a:ext cx="7886700" cy="4152952"/>
          </a:xfrm>
        </p:spPr>
        <p:txBody>
          <a:bodyPr/>
          <a:lstStyle/>
          <a:p>
            <a:pPr lvl="0"/>
            <a:r>
              <a:rPr lang="en-GB" dirty="0"/>
              <a:t>Available Audio Visual/production facilities and in-house technicians at the venue</a:t>
            </a:r>
          </a:p>
          <a:p>
            <a:pPr lvl="0"/>
            <a:r>
              <a:rPr lang="en-GB" dirty="0"/>
              <a:t>Any restrictions, that is, areas for company branding and own signage?</a:t>
            </a:r>
          </a:p>
          <a:p>
            <a:pPr lvl="0"/>
            <a:r>
              <a:rPr lang="en-GB" dirty="0"/>
              <a:t>Does the venue have crew access, parking and lifts for production equipment?</a:t>
            </a:r>
          </a:p>
          <a:p>
            <a:pPr lvl="0"/>
            <a:r>
              <a:rPr lang="en-GB" dirty="0"/>
              <a:t>Delegate flow to and from plenary rooms, breakouts rooms and registration and catering areas</a:t>
            </a:r>
          </a:p>
          <a:p>
            <a:pPr lvl="0"/>
            <a:r>
              <a:rPr lang="en-GB" dirty="0"/>
              <a:t>An available production area, office and secure storage area </a:t>
            </a:r>
          </a:p>
        </p:txBody>
      </p:sp>
      <p:sp>
        <p:nvSpPr>
          <p:cNvPr id="4" name="Footer Placeholder 3">
            <a:extLst>
              <a:ext uri="{FF2B5EF4-FFF2-40B4-BE49-F238E27FC236}">
                <a16:creationId xmlns:a16="http://schemas.microsoft.com/office/drawing/2014/main" id="{8CBA402F-CB73-45D0-C21B-DDF14469E2DC}"/>
              </a:ext>
            </a:extLst>
          </p:cNvPr>
          <p:cNvSpPr>
            <a:spLocks noGrp="1"/>
          </p:cNvSpPr>
          <p:nvPr>
            <p:ph type="ftr" sz="quarter" idx="11"/>
          </p:nvPr>
        </p:nvSpPr>
        <p:spPr>
          <a:xfrm>
            <a:off x="3028950" y="6356353"/>
            <a:ext cx="3086100" cy="365125"/>
          </a:xfrm>
        </p:spPr>
        <p:txBody>
          <a:bodyPr/>
          <a:lstStyle/>
          <a:p>
            <a:r>
              <a:rPr lang="en-US"/>
              <a:t>Managing Events: Real Challenges, Real Outcomes, 2nd edn | © Liz Quick 2025 | SAGE Publishing</a:t>
            </a:r>
            <a:endParaRPr lang="en-GB" dirty="0"/>
          </a:p>
        </p:txBody>
      </p:sp>
      <p:sp>
        <p:nvSpPr>
          <p:cNvPr id="5" name="Slide Number Placeholder 4">
            <a:extLst>
              <a:ext uri="{FF2B5EF4-FFF2-40B4-BE49-F238E27FC236}">
                <a16:creationId xmlns:a16="http://schemas.microsoft.com/office/drawing/2014/main" id="{4E62E3AB-CF65-50D2-3E3A-268844583241}"/>
              </a:ext>
            </a:extLst>
          </p:cNvPr>
          <p:cNvSpPr>
            <a:spLocks noGrp="1"/>
          </p:cNvSpPr>
          <p:nvPr>
            <p:ph type="sldNum" sz="quarter" idx="12"/>
          </p:nvPr>
        </p:nvSpPr>
        <p:spPr>
          <a:xfrm>
            <a:off x="6457950" y="6356353"/>
            <a:ext cx="2057400" cy="365125"/>
          </a:xfrm>
        </p:spPr>
        <p:txBody>
          <a:bodyPr/>
          <a:lstStyle/>
          <a:p>
            <a:fld id="{92C88AE8-CBB5-4822-9795-6A8E2D4AB364}" type="slidenum">
              <a:rPr lang="en-GB" smtClean="0"/>
              <a:pPr/>
              <a:t>19</a:t>
            </a:fld>
            <a:endParaRPr lang="en-GB" dirty="0"/>
          </a:p>
        </p:txBody>
      </p:sp>
    </p:spTree>
    <p:extLst>
      <p:ext uri="{BB962C8B-B14F-4D97-AF65-F5344CB8AC3E}">
        <p14:creationId xmlns:p14="http://schemas.microsoft.com/office/powerpoint/2010/main" val="248005443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23900" y="2448658"/>
            <a:ext cx="7696200" cy="1960685"/>
          </a:xfrm>
        </p:spPr>
        <p:txBody>
          <a:bodyPr>
            <a:noAutofit/>
          </a:bodyPr>
          <a:lstStyle/>
          <a:p>
            <a:pPr>
              <a:lnSpc>
                <a:spcPct val="150000"/>
              </a:lnSpc>
            </a:pPr>
            <a:r>
              <a:rPr lang="en-US" sz="4400" dirty="0"/>
              <a:t>Chapter 8</a:t>
            </a:r>
            <a:br>
              <a:rPr lang="en-US" sz="4400" dirty="0"/>
            </a:br>
            <a:r>
              <a:rPr lang="en-US" sz="4400" dirty="0"/>
              <a:t> Design and production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EAD8F0-758C-4D98-A12B-AD178C4BD05B}"/>
              </a:ext>
            </a:extLst>
          </p:cNvPr>
          <p:cNvSpPr>
            <a:spLocks noGrp="1"/>
          </p:cNvSpPr>
          <p:nvPr>
            <p:ph type="title"/>
          </p:nvPr>
        </p:nvSpPr>
        <p:spPr>
          <a:xfrm>
            <a:off x="628650" y="427150"/>
            <a:ext cx="7886700" cy="1325563"/>
          </a:xfrm>
        </p:spPr>
        <p:txBody>
          <a:bodyPr/>
          <a:lstStyle/>
          <a:p>
            <a:r>
              <a:rPr lang="en-GB" dirty="0"/>
              <a:t>Creative agencies</a:t>
            </a:r>
          </a:p>
        </p:txBody>
      </p:sp>
      <p:sp>
        <p:nvSpPr>
          <p:cNvPr id="3" name="Content Placeholder 2">
            <a:extLst>
              <a:ext uri="{FF2B5EF4-FFF2-40B4-BE49-F238E27FC236}">
                <a16:creationId xmlns:a16="http://schemas.microsoft.com/office/drawing/2014/main" id="{8E3A777E-5686-45DD-89A8-E4150ABE5EE2}"/>
              </a:ext>
            </a:extLst>
          </p:cNvPr>
          <p:cNvSpPr>
            <a:spLocks noGrp="1"/>
          </p:cNvSpPr>
          <p:nvPr>
            <p:ph idx="1"/>
          </p:nvPr>
        </p:nvSpPr>
        <p:spPr>
          <a:xfrm>
            <a:off x="628650" y="2020388"/>
            <a:ext cx="7886700" cy="4152952"/>
          </a:xfrm>
        </p:spPr>
        <p:txBody>
          <a:bodyPr>
            <a:normAutofit/>
          </a:bodyPr>
          <a:lstStyle/>
          <a:p>
            <a:pPr lvl="0"/>
            <a:r>
              <a:rPr lang="en-GB" dirty="0"/>
              <a:t>Audio visual companies are generally concerned with the hiring out of event equipment or ‘dry hire’</a:t>
            </a:r>
          </a:p>
          <a:p>
            <a:pPr lvl="0"/>
            <a:r>
              <a:rPr lang="en-GB" dirty="0"/>
              <a:t>Production agencies-used for larger events with more complex technical requirements</a:t>
            </a:r>
          </a:p>
          <a:p>
            <a:pPr lvl="0"/>
            <a:r>
              <a:rPr lang="en-GB" dirty="0"/>
              <a:t>Lighting </a:t>
            </a:r>
            <a:r>
              <a:rPr lang="en-GB"/>
              <a:t>companies are used </a:t>
            </a:r>
            <a:r>
              <a:rPr lang="en-GB" dirty="0"/>
              <a:t>for larger indoor or outdoor events that need more technical lighting arrangements</a:t>
            </a:r>
          </a:p>
        </p:txBody>
      </p:sp>
      <p:sp>
        <p:nvSpPr>
          <p:cNvPr id="4" name="Footer Placeholder 3">
            <a:extLst>
              <a:ext uri="{FF2B5EF4-FFF2-40B4-BE49-F238E27FC236}">
                <a16:creationId xmlns:a16="http://schemas.microsoft.com/office/drawing/2014/main" id="{5C8B0994-7D3F-9EED-3A5F-0B4BF5A4D42E}"/>
              </a:ext>
            </a:extLst>
          </p:cNvPr>
          <p:cNvSpPr>
            <a:spLocks noGrp="1"/>
          </p:cNvSpPr>
          <p:nvPr>
            <p:ph type="ftr" sz="quarter" idx="11"/>
          </p:nvPr>
        </p:nvSpPr>
        <p:spPr>
          <a:xfrm>
            <a:off x="3028950" y="6356353"/>
            <a:ext cx="3086100" cy="365125"/>
          </a:xfrm>
        </p:spPr>
        <p:txBody>
          <a:bodyPr/>
          <a:lstStyle/>
          <a:p>
            <a:r>
              <a:rPr lang="en-US"/>
              <a:t>Managing Events: Real Challenges, Real Outcomes, 2nd edn | © Liz Quick 2025 | SAGE Publishing</a:t>
            </a:r>
            <a:endParaRPr lang="en-GB" dirty="0"/>
          </a:p>
        </p:txBody>
      </p:sp>
      <p:sp>
        <p:nvSpPr>
          <p:cNvPr id="5" name="Slide Number Placeholder 4">
            <a:extLst>
              <a:ext uri="{FF2B5EF4-FFF2-40B4-BE49-F238E27FC236}">
                <a16:creationId xmlns:a16="http://schemas.microsoft.com/office/drawing/2014/main" id="{2B42A42B-4481-EC4E-7C87-8416CAB4B9FC}"/>
              </a:ext>
            </a:extLst>
          </p:cNvPr>
          <p:cNvSpPr>
            <a:spLocks noGrp="1"/>
          </p:cNvSpPr>
          <p:nvPr>
            <p:ph type="sldNum" sz="quarter" idx="12"/>
          </p:nvPr>
        </p:nvSpPr>
        <p:spPr>
          <a:xfrm>
            <a:off x="6457950" y="6356353"/>
            <a:ext cx="2057400" cy="365125"/>
          </a:xfrm>
        </p:spPr>
        <p:txBody>
          <a:bodyPr/>
          <a:lstStyle/>
          <a:p>
            <a:fld id="{92C88AE8-CBB5-4822-9795-6A8E2D4AB364}" type="slidenum">
              <a:rPr lang="en-GB" smtClean="0"/>
              <a:pPr/>
              <a:t>20</a:t>
            </a:fld>
            <a:endParaRPr lang="en-GB" dirty="0"/>
          </a:p>
        </p:txBody>
      </p:sp>
    </p:spTree>
    <p:extLst>
      <p:ext uri="{BB962C8B-B14F-4D97-AF65-F5344CB8AC3E}">
        <p14:creationId xmlns:p14="http://schemas.microsoft.com/office/powerpoint/2010/main" val="264911679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E83204-B3F7-A448-3CE6-748A439E97CD}"/>
              </a:ext>
            </a:extLst>
          </p:cNvPr>
          <p:cNvSpPr>
            <a:spLocks noGrp="1"/>
          </p:cNvSpPr>
          <p:nvPr>
            <p:ph type="title"/>
          </p:nvPr>
        </p:nvSpPr>
        <p:spPr>
          <a:xfrm>
            <a:off x="628650" y="427150"/>
            <a:ext cx="7886700" cy="1325563"/>
          </a:xfrm>
        </p:spPr>
        <p:txBody>
          <a:bodyPr/>
          <a:lstStyle/>
          <a:p>
            <a:r>
              <a:rPr lang="en-GB" dirty="0"/>
              <a:t>Chapter summary questions</a:t>
            </a:r>
          </a:p>
        </p:txBody>
      </p:sp>
      <p:sp>
        <p:nvSpPr>
          <p:cNvPr id="3" name="Content Placeholder 2">
            <a:extLst>
              <a:ext uri="{FF2B5EF4-FFF2-40B4-BE49-F238E27FC236}">
                <a16:creationId xmlns:a16="http://schemas.microsoft.com/office/drawing/2014/main" id="{6D666BE3-9F7A-6957-3A5B-44DB5A176A38}"/>
              </a:ext>
            </a:extLst>
          </p:cNvPr>
          <p:cNvSpPr>
            <a:spLocks noGrp="1"/>
          </p:cNvSpPr>
          <p:nvPr>
            <p:ph idx="1"/>
          </p:nvPr>
        </p:nvSpPr>
        <p:spPr>
          <a:xfrm>
            <a:off x="628650" y="2020388"/>
            <a:ext cx="7886700" cy="4152952"/>
          </a:xfrm>
        </p:spPr>
        <p:txBody>
          <a:bodyPr>
            <a:normAutofit/>
          </a:bodyPr>
          <a:lstStyle/>
          <a:p>
            <a:pPr marL="457200" indent="-457200">
              <a:buFont typeface="+mj-lt"/>
              <a:buAutoNum type="arabicPeriod"/>
            </a:pPr>
            <a:r>
              <a:rPr lang="en-GB" dirty="0"/>
              <a:t>What do you understand by ‘out of the box’ creative ideas?</a:t>
            </a:r>
          </a:p>
          <a:p>
            <a:pPr marL="457200" indent="-457200">
              <a:buFont typeface="+mj-lt"/>
              <a:buAutoNum type="arabicPeriod"/>
            </a:pPr>
            <a:r>
              <a:rPr lang="en-GB" dirty="0"/>
              <a:t>Which famous German socialist wrote about symbolic interaction?</a:t>
            </a:r>
          </a:p>
          <a:p>
            <a:pPr marL="457200" indent="-457200">
              <a:buFont typeface="+mj-lt"/>
              <a:buAutoNum type="arabicPeriod"/>
            </a:pPr>
            <a:r>
              <a:rPr lang="en-GB" dirty="0"/>
              <a:t>What type of collateral is used to market an external event? </a:t>
            </a:r>
          </a:p>
          <a:p>
            <a:pPr marL="457200" indent="-457200">
              <a:buFont typeface="+mj-lt"/>
              <a:buAutoNum type="arabicPeriod"/>
            </a:pPr>
            <a:r>
              <a:rPr lang="en-GB" dirty="0"/>
              <a:t>What is an event ‘teaser’ and when is this usually used?</a:t>
            </a:r>
          </a:p>
          <a:p>
            <a:pPr marL="457200" indent="-457200">
              <a:buFont typeface="+mj-lt"/>
              <a:buAutoNum type="arabicPeriod"/>
            </a:pPr>
            <a:r>
              <a:rPr lang="en-GB" dirty="0"/>
              <a:t>What does the term ‘suspending disbelief’ mean?</a:t>
            </a:r>
          </a:p>
          <a:p>
            <a:pPr marL="457200" indent="-457200">
              <a:buFont typeface="+mj-lt"/>
              <a:buAutoNum type="arabicPeriod"/>
            </a:pPr>
            <a:r>
              <a:rPr lang="en-GB" dirty="0"/>
              <a:t>What is a zoning concept and how might we use this to design an event environment?</a:t>
            </a:r>
          </a:p>
        </p:txBody>
      </p:sp>
      <p:sp>
        <p:nvSpPr>
          <p:cNvPr id="4" name="Footer Placeholder 3">
            <a:extLst>
              <a:ext uri="{FF2B5EF4-FFF2-40B4-BE49-F238E27FC236}">
                <a16:creationId xmlns:a16="http://schemas.microsoft.com/office/drawing/2014/main" id="{73DB067E-D6C8-52B7-D409-B6B931CE71D7}"/>
              </a:ext>
            </a:extLst>
          </p:cNvPr>
          <p:cNvSpPr>
            <a:spLocks noGrp="1"/>
          </p:cNvSpPr>
          <p:nvPr>
            <p:ph type="ftr" sz="quarter" idx="11"/>
          </p:nvPr>
        </p:nvSpPr>
        <p:spPr>
          <a:xfrm>
            <a:off x="3028950" y="6356353"/>
            <a:ext cx="3086100" cy="365125"/>
          </a:xfrm>
        </p:spPr>
        <p:txBody>
          <a:bodyPr/>
          <a:lstStyle/>
          <a:p>
            <a:r>
              <a:rPr lang="en-US"/>
              <a:t>Managing Events: Real Challenges, Real Outcomes, 2nd edn | © Liz Quick 2025 | SAGE Publishing</a:t>
            </a:r>
            <a:endParaRPr lang="en-GB" dirty="0"/>
          </a:p>
        </p:txBody>
      </p:sp>
      <p:sp>
        <p:nvSpPr>
          <p:cNvPr id="5" name="Slide Number Placeholder 4">
            <a:extLst>
              <a:ext uri="{FF2B5EF4-FFF2-40B4-BE49-F238E27FC236}">
                <a16:creationId xmlns:a16="http://schemas.microsoft.com/office/drawing/2014/main" id="{D2E582CC-163A-6D30-EF67-4903060A079C}"/>
              </a:ext>
            </a:extLst>
          </p:cNvPr>
          <p:cNvSpPr>
            <a:spLocks noGrp="1"/>
          </p:cNvSpPr>
          <p:nvPr>
            <p:ph type="sldNum" sz="quarter" idx="12"/>
          </p:nvPr>
        </p:nvSpPr>
        <p:spPr>
          <a:xfrm>
            <a:off x="6457950" y="6356353"/>
            <a:ext cx="2057400" cy="365125"/>
          </a:xfrm>
        </p:spPr>
        <p:txBody>
          <a:bodyPr/>
          <a:lstStyle/>
          <a:p>
            <a:fld id="{92C88AE8-CBB5-4822-9795-6A8E2D4AB364}" type="slidenum">
              <a:rPr lang="en-GB" smtClean="0"/>
              <a:pPr/>
              <a:t>21</a:t>
            </a:fld>
            <a:endParaRPr lang="en-GB" dirty="0"/>
          </a:p>
        </p:txBody>
      </p:sp>
    </p:spTree>
    <p:extLst>
      <p:ext uri="{BB962C8B-B14F-4D97-AF65-F5344CB8AC3E}">
        <p14:creationId xmlns:p14="http://schemas.microsoft.com/office/powerpoint/2010/main" val="204471234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18CA7B-39B4-F6BF-082A-0B39358E1F5E}"/>
              </a:ext>
            </a:extLst>
          </p:cNvPr>
          <p:cNvSpPr>
            <a:spLocks noGrp="1"/>
          </p:cNvSpPr>
          <p:nvPr>
            <p:ph type="title"/>
          </p:nvPr>
        </p:nvSpPr>
        <p:spPr>
          <a:xfrm>
            <a:off x="628650" y="427150"/>
            <a:ext cx="7886700" cy="1325563"/>
          </a:xfrm>
        </p:spPr>
        <p:txBody>
          <a:bodyPr/>
          <a:lstStyle/>
          <a:p>
            <a:r>
              <a:rPr lang="en-GB" dirty="0"/>
              <a:t>Activities</a:t>
            </a:r>
          </a:p>
        </p:txBody>
      </p:sp>
      <p:sp>
        <p:nvSpPr>
          <p:cNvPr id="3" name="Content Placeholder 2">
            <a:extLst>
              <a:ext uri="{FF2B5EF4-FFF2-40B4-BE49-F238E27FC236}">
                <a16:creationId xmlns:a16="http://schemas.microsoft.com/office/drawing/2014/main" id="{E0344519-6D3F-9C26-5299-F4FAF4F6B0E8}"/>
              </a:ext>
            </a:extLst>
          </p:cNvPr>
          <p:cNvSpPr>
            <a:spLocks noGrp="1"/>
          </p:cNvSpPr>
          <p:nvPr>
            <p:ph idx="1"/>
          </p:nvPr>
        </p:nvSpPr>
        <p:spPr>
          <a:xfrm>
            <a:off x="628650" y="2020388"/>
            <a:ext cx="7886700" cy="4152952"/>
          </a:xfrm>
        </p:spPr>
        <p:txBody>
          <a:bodyPr/>
          <a:lstStyle/>
          <a:p>
            <a:r>
              <a:rPr lang="en-US" dirty="0"/>
              <a:t>Design an immersive teambuilding experience to welcome members into a new student union society</a:t>
            </a:r>
            <a:endParaRPr lang="en-GB" dirty="0"/>
          </a:p>
          <a:p>
            <a:r>
              <a:rPr lang="en-US" dirty="0"/>
              <a:t>Draw up a food and beverages menu to tie in with the theme of a flamenco dancing party called ‘a taste of the Mediterranean’</a:t>
            </a:r>
          </a:p>
          <a:p>
            <a:r>
              <a:rPr lang="en-GB" dirty="0"/>
              <a:t>Put together a basic list of audio-visual equipment you might need to deliver a 40-min presentation to an audience of 200 shareholders at an Annual General Meeting (AGM) in the local </a:t>
            </a:r>
            <a:r>
              <a:rPr lang="en-GB"/>
              <a:t>town hall</a:t>
            </a:r>
            <a:endParaRPr lang="en-GB" dirty="0"/>
          </a:p>
        </p:txBody>
      </p:sp>
      <p:sp>
        <p:nvSpPr>
          <p:cNvPr id="4" name="Footer Placeholder 3">
            <a:extLst>
              <a:ext uri="{FF2B5EF4-FFF2-40B4-BE49-F238E27FC236}">
                <a16:creationId xmlns:a16="http://schemas.microsoft.com/office/drawing/2014/main" id="{ACEE3331-4134-E688-D3E0-AFFC31C019C5}"/>
              </a:ext>
            </a:extLst>
          </p:cNvPr>
          <p:cNvSpPr>
            <a:spLocks noGrp="1"/>
          </p:cNvSpPr>
          <p:nvPr>
            <p:ph type="ftr" sz="quarter" idx="11"/>
          </p:nvPr>
        </p:nvSpPr>
        <p:spPr>
          <a:xfrm>
            <a:off x="3028950" y="6356353"/>
            <a:ext cx="3086100" cy="365125"/>
          </a:xfrm>
        </p:spPr>
        <p:txBody>
          <a:bodyPr/>
          <a:lstStyle/>
          <a:p>
            <a:r>
              <a:rPr lang="en-US"/>
              <a:t>Managing Events: Real Challenges, Real Outcomes, 2nd edn | © Liz Quick 2025 | SAGE Publishing</a:t>
            </a:r>
            <a:endParaRPr lang="en-GB" dirty="0"/>
          </a:p>
        </p:txBody>
      </p:sp>
      <p:sp>
        <p:nvSpPr>
          <p:cNvPr id="5" name="Slide Number Placeholder 4">
            <a:extLst>
              <a:ext uri="{FF2B5EF4-FFF2-40B4-BE49-F238E27FC236}">
                <a16:creationId xmlns:a16="http://schemas.microsoft.com/office/drawing/2014/main" id="{EA8A9D65-9E22-EBAA-2885-291034FD6AC2}"/>
              </a:ext>
            </a:extLst>
          </p:cNvPr>
          <p:cNvSpPr>
            <a:spLocks noGrp="1"/>
          </p:cNvSpPr>
          <p:nvPr>
            <p:ph type="sldNum" sz="quarter" idx="12"/>
          </p:nvPr>
        </p:nvSpPr>
        <p:spPr>
          <a:xfrm>
            <a:off x="6457950" y="6356353"/>
            <a:ext cx="2057400" cy="365125"/>
          </a:xfrm>
        </p:spPr>
        <p:txBody>
          <a:bodyPr/>
          <a:lstStyle/>
          <a:p>
            <a:fld id="{92C88AE8-CBB5-4822-9795-6A8E2D4AB364}" type="slidenum">
              <a:rPr lang="en-GB" smtClean="0"/>
              <a:pPr/>
              <a:t>22</a:t>
            </a:fld>
            <a:endParaRPr lang="en-GB" dirty="0"/>
          </a:p>
        </p:txBody>
      </p:sp>
    </p:spTree>
    <p:extLst>
      <p:ext uri="{BB962C8B-B14F-4D97-AF65-F5344CB8AC3E}">
        <p14:creationId xmlns:p14="http://schemas.microsoft.com/office/powerpoint/2010/main" val="12604973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F95CBC-BA6C-4CE2-BD93-6D0556602DBA}"/>
              </a:ext>
            </a:extLst>
          </p:cNvPr>
          <p:cNvSpPr>
            <a:spLocks noGrp="1"/>
          </p:cNvSpPr>
          <p:nvPr>
            <p:ph type="title"/>
          </p:nvPr>
        </p:nvSpPr>
        <p:spPr>
          <a:xfrm>
            <a:off x="628650" y="427150"/>
            <a:ext cx="7886700" cy="1325563"/>
          </a:xfrm>
        </p:spPr>
        <p:txBody>
          <a:bodyPr/>
          <a:lstStyle/>
          <a:p>
            <a:r>
              <a:rPr lang="en-GB" dirty="0"/>
              <a:t>Learning objectives</a:t>
            </a:r>
          </a:p>
        </p:txBody>
      </p:sp>
      <p:sp>
        <p:nvSpPr>
          <p:cNvPr id="3" name="Content Placeholder 2">
            <a:extLst>
              <a:ext uri="{FF2B5EF4-FFF2-40B4-BE49-F238E27FC236}">
                <a16:creationId xmlns:a16="http://schemas.microsoft.com/office/drawing/2014/main" id="{E3E702BC-1FE8-4B22-9687-A79EB56393B0}"/>
              </a:ext>
            </a:extLst>
          </p:cNvPr>
          <p:cNvSpPr>
            <a:spLocks noGrp="1"/>
          </p:cNvSpPr>
          <p:nvPr>
            <p:ph idx="1"/>
          </p:nvPr>
        </p:nvSpPr>
        <p:spPr>
          <a:xfrm>
            <a:off x="628650" y="2020388"/>
            <a:ext cx="7886700" cy="4152952"/>
          </a:xfrm>
        </p:spPr>
        <p:txBody>
          <a:bodyPr>
            <a:normAutofit/>
          </a:bodyPr>
          <a:lstStyle/>
          <a:p>
            <a:r>
              <a:rPr lang="en-ZA" i="1" dirty="0"/>
              <a:t>To help identify and understand:</a:t>
            </a:r>
            <a:endParaRPr lang="en-GB" i="1" dirty="0"/>
          </a:p>
          <a:p>
            <a:pPr marL="685800" lvl="1" indent="-457200">
              <a:buFont typeface="+mj-lt"/>
              <a:buAutoNum type="arabicPeriod"/>
            </a:pPr>
            <a:r>
              <a:rPr lang="en-GB" dirty="0"/>
              <a:t>Event design</a:t>
            </a:r>
          </a:p>
          <a:p>
            <a:pPr marL="685800" lvl="1" indent="-457200">
              <a:buFont typeface="+mj-lt"/>
              <a:buAutoNum type="arabicPeriod"/>
            </a:pPr>
            <a:r>
              <a:rPr lang="en-GB" dirty="0"/>
              <a:t>Design domains</a:t>
            </a:r>
          </a:p>
          <a:p>
            <a:pPr marL="685800" lvl="1" indent="-457200">
              <a:buFont typeface="+mj-lt"/>
              <a:buAutoNum type="arabicPeriod"/>
            </a:pPr>
            <a:r>
              <a:rPr lang="en-GB" dirty="0"/>
              <a:t>The event experience</a:t>
            </a:r>
          </a:p>
          <a:p>
            <a:pPr marL="685800" lvl="1" indent="-457200">
              <a:buFont typeface="+mj-lt"/>
              <a:buAutoNum type="arabicPeriod"/>
            </a:pPr>
            <a:r>
              <a:rPr lang="en-GB" dirty="0"/>
              <a:t>Production and audio visual</a:t>
            </a:r>
          </a:p>
          <a:p>
            <a:pPr marL="685800" lvl="1" indent="-457200">
              <a:buFont typeface="+mj-lt"/>
              <a:buAutoNum type="arabicPeriod"/>
            </a:pPr>
            <a:r>
              <a:rPr lang="en-GB" dirty="0"/>
              <a:t>Creative agencies</a:t>
            </a:r>
          </a:p>
        </p:txBody>
      </p:sp>
      <p:sp>
        <p:nvSpPr>
          <p:cNvPr id="5" name="Footer Placeholder 4">
            <a:extLst>
              <a:ext uri="{FF2B5EF4-FFF2-40B4-BE49-F238E27FC236}">
                <a16:creationId xmlns:a16="http://schemas.microsoft.com/office/drawing/2014/main" id="{1854D12D-58FD-1B2D-CA9D-30E0973167DC}"/>
              </a:ext>
            </a:extLst>
          </p:cNvPr>
          <p:cNvSpPr>
            <a:spLocks noGrp="1"/>
          </p:cNvSpPr>
          <p:nvPr>
            <p:ph type="ftr" sz="quarter" idx="11"/>
          </p:nvPr>
        </p:nvSpPr>
        <p:spPr>
          <a:xfrm>
            <a:off x="3028950" y="6356353"/>
            <a:ext cx="3086100" cy="365125"/>
          </a:xfrm>
        </p:spPr>
        <p:txBody>
          <a:bodyPr/>
          <a:lstStyle/>
          <a:p>
            <a:r>
              <a:rPr lang="en-US"/>
              <a:t>Managing Events: Real Challenges, Real Outcomes, 2nd edn | © Liz Quick 2025 | SAGE Publishing</a:t>
            </a:r>
            <a:endParaRPr lang="en-GB" dirty="0"/>
          </a:p>
        </p:txBody>
      </p:sp>
      <p:sp>
        <p:nvSpPr>
          <p:cNvPr id="4" name="Slide Number Placeholder 3">
            <a:extLst>
              <a:ext uri="{FF2B5EF4-FFF2-40B4-BE49-F238E27FC236}">
                <a16:creationId xmlns:a16="http://schemas.microsoft.com/office/drawing/2014/main" id="{BD53584C-5A6A-45D5-B28D-351C8A316CDB}"/>
              </a:ext>
            </a:extLst>
          </p:cNvPr>
          <p:cNvSpPr>
            <a:spLocks noGrp="1"/>
          </p:cNvSpPr>
          <p:nvPr>
            <p:ph type="sldNum" sz="quarter" idx="12"/>
          </p:nvPr>
        </p:nvSpPr>
        <p:spPr>
          <a:xfrm>
            <a:off x="6457950" y="6356353"/>
            <a:ext cx="2057400" cy="365125"/>
          </a:xfrm>
        </p:spPr>
        <p:txBody>
          <a:bodyPr/>
          <a:lstStyle/>
          <a:p>
            <a:fld id="{92C88AE8-CBB5-4822-9795-6A8E2D4AB364}" type="slidenum">
              <a:rPr lang="en-GB" smtClean="0"/>
              <a:pPr/>
              <a:t>3</a:t>
            </a:fld>
            <a:endParaRPr lang="en-GB" dirty="0"/>
          </a:p>
        </p:txBody>
      </p:sp>
    </p:spTree>
    <p:extLst>
      <p:ext uri="{BB962C8B-B14F-4D97-AF65-F5344CB8AC3E}">
        <p14:creationId xmlns:p14="http://schemas.microsoft.com/office/powerpoint/2010/main" val="192930657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C9EDE4-1D65-D231-C9D8-E2C30C0C0CBD}"/>
              </a:ext>
            </a:extLst>
          </p:cNvPr>
          <p:cNvSpPr>
            <a:spLocks noGrp="1"/>
          </p:cNvSpPr>
          <p:nvPr>
            <p:ph type="title"/>
          </p:nvPr>
        </p:nvSpPr>
        <p:spPr>
          <a:xfrm>
            <a:off x="628650" y="427150"/>
            <a:ext cx="7886700" cy="1325563"/>
          </a:xfrm>
        </p:spPr>
        <p:txBody>
          <a:bodyPr/>
          <a:lstStyle/>
          <a:p>
            <a:r>
              <a:rPr lang="en-GB" dirty="0"/>
              <a:t>Event design </a:t>
            </a:r>
          </a:p>
        </p:txBody>
      </p:sp>
      <p:sp>
        <p:nvSpPr>
          <p:cNvPr id="3" name="Content Placeholder 2">
            <a:extLst>
              <a:ext uri="{FF2B5EF4-FFF2-40B4-BE49-F238E27FC236}">
                <a16:creationId xmlns:a16="http://schemas.microsoft.com/office/drawing/2014/main" id="{53DDCB64-7B45-88B1-203F-C199AD15D51F}"/>
              </a:ext>
            </a:extLst>
          </p:cNvPr>
          <p:cNvSpPr>
            <a:spLocks noGrp="1"/>
          </p:cNvSpPr>
          <p:nvPr>
            <p:ph idx="1"/>
          </p:nvPr>
        </p:nvSpPr>
        <p:spPr>
          <a:xfrm>
            <a:off x="628650" y="2020388"/>
            <a:ext cx="7886700" cy="4152952"/>
          </a:xfrm>
        </p:spPr>
        <p:txBody>
          <a:bodyPr>
            <a:normAutofit/>
          </a:bodyPr>
          <a:lstStyle/>
          <a:p>
            <a:r>
              <a:rPr lang="en-ZA" dirty="0"/>
              <a:t>The study of event design rests on three premises:</a:t>
            </a:r>
            <a:endParaRPr lang="en-GB" dirty="0"/>
          </a:p>
          <a:p>
            <a:pPr marL="685800" lvl="1" indent="-457200">
              <a:buFont typeface="+mj-lt"/>
              <a:buAutoNum type="arabicPeriod"/>
            </a:pPr>
            <a:r>
              <a:rPr lang="en-ZA" dirty="0"/>
              <a:t>All event environments are created </a:t>
            </a:r>
            <a:endParaRPr lang="en-GB" dirty="0"/>
          </a:p>
          <a:p>
            <a:pPr marL="685800" lvl="1" indent="-457200">
              <a:buFont typeface="+mj-lt"/>
              <a:buAutoNum type="arabicPeriod"/>
            </a:pPr>
            <a:r>
              <a:rPr lang="en-ZA" dirty="0"/>
              <a:t>All experiences within event environments are purposefully designed </a:t>
            </a:r>
            <a:endParaRPr lang="en-GB" dirty="0"/>
          </a:p>
          <a:p>
            <a:pPr marL="685800" lvl="1" indent="-457200">
              <a:buFont typeface="+mj-lt"/>
              <a:buAutoNum type="arabicPeriod"/>
            </a:pPr>
            <a:r>
              <a:rPr lang="en-ZA" dirty="0"/>
              <a:t>All stakeholders are the direct recipients of the designed experiences</a:t>
            </a:r>
            <a:endParaRPr lang="en-GB" dirty="0"/>
          </a:p>
        </p:txBody>
      </p:sp>
      <p:sp>
        <p:nvSpPr>
          <p:cNvPr id="4" name="Footer Placeholder 3">
            <a:extLst>
              <a:ext uri="{FF2B5EF4-FFF2-40B4-BE49-F238E27FC236}">
                <a16:creationId xmlns:a16="http://schemas.microsoft.com/office/drawing/2014/main" id="{C38026E8-89C4-6D41-67A3-3654C08C9673}"/>
              </a:ext>
            </a:extLst>
          </p:cNvPr>
          <p:cNvSpPr>
            <a:spLocks noGrp="1"/>
          </p:cNvSpPr>
          <p:nvPr>
            <p:ph type="ftr" sz="quarter" idx="11"/>
          </p:nvPr>
        </p:nvSpPr>
        <p:spPr>
          <a:xfrm>
            <a:off x="3028950" y="6356353"/>
            <a:ext cx="3086100" cy="365125"/>
          </a:xfrm>
        </p:spPr>
        <p:txBody>
          <a:bodyPr/>
          <a:lstStyle/>
          <a:p>
            <a:r>
              <a:rPr lang="en-US"/>
              <a:t>Managing Events: Real Challenges, Real Outcomes, 2nd edn | © Liz Quick 2025 | SAGE Publishing</a:t>
            </a:r>
            <a:endParaRPr lang="en-GB" dirty="0"/>
          </a:p>
        </p:txBody>
      </p:sp>
      <p:sp>
        <p:nvSpPr>
          <p:cNvPr id="5" name="Slide Number Placeholder 4">
            <a:extLst>
              <a:ext uri="{FF2B5EF4-FFF2-40B4-BE49-F238E27FC236}">
                <a16:creationId xmlns:a16="http://schemas.microsoft.com/office/drawing/2014/main" id="{FD6C4D32-E22A-6310-68C8-9F06D4C41E95}"/>
              </a:ext>
            </a:extLst>
          </p:cNvPr>
          <p:cNvSpPr>
            <a:spLocks noGrp="1"/>
          </p:cNvSpPr>
          <p:nvPr>
            <p:ph type="sldNum" sz="quarter" idx="12"/>
          </p:nvPr>
        </p:nvSpPr>
        <p:spPr>
          <a:xfrm>
            <a:off x="6457950" y="6356353"/>
            <a:ext cx="2057400" cy="365125"/>
          </a:xfrm>
        </p:spPr>
        <p:txBody>
          <a:bodyPr/>
          <a:lstStyle/>
          <a:p>
            <a:fld id="{92C88AE8-CBB5-4822-9795-6A8E2D4AB364}" type="slidenum">
              <a:rPr lang="en-GB" smtClean="0"/>
              <a:pPr/>
              <a:t>4</a:t>
            </a:fld>
            <a:endParaRPr lang="en-GB" dirty="0"/>
          </a:p>
        </p:txBody>
      </p:sp>
    </p:spTree>
    <p:extLst>
      <p:ext uri="{BB962C8B-B14F-4D97-AF65-F5344CB8AC3E}">
        <p14:creationId xmlns:p14="http://schemas.microsoft.com/office/powerpoint/2010/main" val="242198961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B39378-2D80-4624-A6C6-97B14C58DAD3}"/>
              </a:ext>
            </a:extLst>
          </p:cNvPr>
          <p:cNvSpPr>
            <a:spLocks noGrp="1"/>
          </p:cNvSpPr>
          <p:nvPr>
            <p:ph type="title"/>
          </p:nvPr>
        </p:nvSpPr>
        <p:spPr>
          <a:xfrm>
            <a:off x="628650" y="427150"/>
            <a:ext cx="7886700" cy="1325563"/>
          </a:xfrm>
        </p:spPr>
        <p:txBody>
          <a:bodyPr/>
          <a:lstStyle/>
          <a:p>
            <a:r>
              <a:rPr lang="en-GB" dirty="0"/>
              <a:t>Design of marketing collateral (1 of 2)</a:t>
            </a:r>
          </a:p>
        </p:txBody>
      </p:sp>
      <p:sp>
        <p:nvSpPr>
          <p:cNvPr id="3" name="Content Placeholder 2">
            <a:extLst>
              <a:ext uri="{FF2B5EF4-FFF2-40B4-BE49-F238E27FC236}">
                <a16:creationId xmlns:a16="http://schemas.microsoft.com/office/drawing/2014/main" id="{0A9D08C0-92CD-4FC3-ABB4-DBAA8807307A}"/>
              </a:ext>
            </a:extLst>
          </p:cNvPr>
          <p:cNvSpPr>
            <a:spLocks noGrp="1"/>
          </p:cNvSpPr>
          <p:nvPr>
            <p:ph idx="1"/>
          </p:nvPr>
        </p:nvSpPr>
        <p:spPr>
          <a:xfrm>
            <a:off x="628650" y="2020388"/>
            <a:ext cx="7886700" cy="4152952"/>
          </a:xfrm>
        </p:spPr>
        <p:txBody>
          <a:bodyPr/>
          <a:lstStyle/>
          <a:p>
            <a:r>
              <a:rPr lang="en-GB" dirty="0"/>
              <a:t>Needs to be designed well in advance, once the essential features of the event, such as venue dates and keynote or guest speakers have been confirmed</a:t>
            </a:r>
          </a:p>
          <a:p>
            <a:r>
              <a:rPr lang="en-GB" dirty="0"/>
              <a:t>Marketing collateral is used to support the sales of a product or service</a:t>
            </a:r>
          </a:p>
          <a:p>
            <a:r>
              <a:rPr lang="en-GB" dirty="0"/>
              <a:t>Previously tended to be brochures and flyers, or any printed material used to promote and sell the event</a:t>
            </a:r>
          </a:p>
          <a:p>
            <a:r>
              <a:rPr lang="en-GB" dirty="0"/>
              <a:t>Often designed by professional artists or designers to reflect the theme, content and programme of the event and enhance the overall brand message</a:t>
            </a:r>
          </a:p>
        </p:txBody>
      </p:sp>
      <p:sp>
        <p:nvSpPr>
          <p:cNvPr id="4" name="Footer Placeholder 3">
            <a:extLst>
              <a:ext uri="{FF2B5EF4-FFF2-40B4-BE49-F238E27FC236}">
                <a16:creationId xmlns:a16="http://schemas.microsoft.com/office/drawing/2014/main" id="{A8F300B4-8830-E154-3625-CD8389D60C03}"/>
              </a:ext>
            </a:extLst>
          </p:cNvPr>
          <p:cNvSpPr>
            <a:spLocks noGrp="1"/>
          </p:cNvSpPr>
          <p:nvPr>
            <p:ph type="ftr" sz="quarter" idx="11"/>
          </p:nvPr>
        </p:nvSpPr>
        <p:spPr>
          <a:xfrm>
            <a:off x="3028950" y="6356353"/>
            <a:ext cx="3086100" cy="365125"/>
          </a:xfrm>
        </p:spPr>
        <p:txBody>
          <a:bodyPr/>
          <a:lstStyle/>
          <a:p>
            <a:r>
              <a:rPr lang="en-US"/>
              <a:t>Managing Events: Real Challenges, Real Outcomes, 2nd edn | © Liz Quick 2025 | SAGE Publishing</a:t>
            </a:r>
            <a:endParaRPr lang="en-GB" dirty="0"/>
          </a:p>
        </p:txBody>
      </p:sp>
      <p:sp>
        <p:nvSpPr>
          <p:cNvPr id="5" name="Slide Number Placeholder 4">
            <a:extLst>
              <a:ext uri="{FF2B5EF4-FFF2-40B4-BE49-F238E27FC236}">
                <a16:creationId xmlns:a16="http://schemas.microsoft.com/office/drawing/2014/main" id="{7913BF02-681F-9CE6-18BB-CA0BA138FE66}"/>
              </a:ext>
            </a:extLst>
          </p:cNvPr>
          <p:cNvSpPr>
            <a:spLocks noGrp="1"/>
          </p:cNvSpPr>
          <p:nvPr>
            <p:ph type="sldNum" sz="quarter" idx="12"/>
          </p:nvPr>
        </p:nvSpPr>
        <p:spPr>
          <a:xfrm>
            <a:off x="6457950" y="6356353"/>
            <a:ext cx="2057400" cy="365125"/>
          </a:xfrm>
        </p:spPr>
        <p:txBody>
          <a:bodyPr/>
          <a:lstStyle/>
          <a:p>
            <a:fld id="{92C88AE8-CBB5-4822-9795-6A8E2D4AB364}" type="slidenum">
              <a:rPr lang="en-GB" smtClean="0"/>
              <a:pPr/>
              <a:t>5</a:t>
            </a:fld>
            <a:endParaRPr lang="en-GB" dirty="0"/>
          </a:p>
        </p:txBody>
      </p:sp>
    </p:spTree>
    <p:extLst>
      <p:ext uri="{BB962C8B-B14F-4D97-AF65-F5344CB8AC3E}">
        <p14:creationId xmlns:p14="http://schemas.microsoft.com/office/powerpoint/2010/main" val="133144775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48D65D-B74B-4F02-B20D-7E241F2FEDDC}"/>
              </a:ext>
            </a:extLst>
          </p:cNvPr>
          <p:cNvSpPr>
            <a:spLocks noGrp="1"/>
          </p:cNvSpPr>
          <p:nvPr>
            <p:ph type="title"/>
          </p:nvPr>
        </p:nvSpPr>
        <p:spPr>
          <a:xfrm>
            <a:off x="628650" y="427150"/>
            <a:ext cx="7886700" cy="1325563"/>
          </a:xfrm>
        </p:spPr>
        <p:txBody>
          <a:bodyPr/>
          <a:lstStyle/>
          <a:p>
            <a:r>
              <a:rPr lang="en-GB" dirty="0"/>
              <a:t>Design of marketing collateral (2 of 2)</a:t>
            </a:r>
          </a:p>
        </p:txBody>
      </p:sp>
      <p:sp>
        <p:nvSpPr>
          <p:cNvPr id="3" name="Content Placeholder 2">
            <a:extLst>
              <a:ext uri="{FF2B5EF4-FFF2-40B4-BE49-F238E27FC236}">
                <a16:creationId xmlns:a16="http://schemas.microsoft.com/office/drawing/2014/main" id="{508D958D-7993-45FF-914B-5893B8655720}"/>
              </a:ext>
            </a:extLst>
          </p:cNvPr>
          <p:cNvSpPr>
            <a:spLocks noGrp="1"/>
          </p:cNvSpPr>
          <p:nvPr>
            <p:ph idx="1"/>
          </p:nvPr>
        </p:nvSpPr>
        <p:spPr>
          <a:xfrm>
            <a:off x="628650" y="2020388"/>
            <a:ext cx="7886700" cy="4152952"/>
          </a:xfrm>
        </p:spPr>
        <p:txBody>
          <a:bodyPr/>
          <a:lstStyle/>
          <a:p>
            <a:r>
              <a:rPr lang="en-GB" dirty="0"/>
              <a:t>‘Teasers’ are used to arouse interest or curiosity, promote and sell the event which could be mailed or emailed</a:t>
            </a:r>
          </a:p>
          <a:p>
            <a:r>
              <a:rPr lang="en-GB" dirty="0"/>
              <a:t> Nowadays far more likely to be the design of a bespoke web site or online portal to promote the event and sell tickets at the same time</a:t>
            </a:r>
          </a:p>
          <a:p>
            <a:r>
              <a:rPr lang="en-GB" dirty="0"/>
              <a:t>Often outsourced to creative agencies, with specific design skills and software to create the ‘look and feel’ of the marketing material</a:t>
            </a:r>
          </a:p>
          <a:p>
            <a:r>
              <a:rPr lang="en-GB" dirty="0"/>
              <a:t>Design of a creative direction, vision and brand identity for the event marketing campaign</a:t>
            </a:r>
          </a:p>
        </p:txBody>
      </p:sp>
      <p:sp>
        <p:nvSpPr>
          <p:cNvPr id="4" name="Footer Placeholder 3">
            <a:extLst>
              <a:ext uri="{FF2B5EF4-FFF2-40B4-BE49-F238E27FC236}">
                <a16:creationId xmlns:a16="http://schemas.microsoft.com/office/drawing/2014/main" id="{06E14667-E77C-5A56-20D4-77E573A36CFF}"/>
              </a:ext>
            </a:extLst>
          </p:cNvPr>
          <p:cNvSpPr>
            <a:spLocks noGrp="1"/>
          </p:cNvSpPr>
          <p:nvPr>
            <p:ph type="ftr" sz="quarter" idx="11"/>
          </p:nvPr>
        </p:nvSpPr>
        <p:spPr>
          <a:xfrm>
            <a:off x="3028950" y="6356353"/>
            <a:ext cx="3086100" cy="365125"/>
          </a:xfrm>
        </p:spPr>
        <p:txBody>
          <a:bodyPr/>
          <a:lstStyle/>
          <a:p>
            <a:r>
              <a:rPr lang="en-US"/>
              <a:t>Managing Events: Real Challenges, Real Outcomes, 2nd edn | © Liz Quick 2025 | SAGE Publishing</a:t>
            </a:r>
            <a:endParaRPr lang="en-GB" dirty="0"/>
          </a:p>
        </p:txBody>
      </p:sp>
      <p:sp>
        <p:nvSpPr>
          <p:cNvPr id="5" name="Slide Number Placeholder 4">
            <a:extLst>
              <a:ext uri="{FF2B5EF4-FFF2-40B4-BE49-F238E27FC236}">
                <a16:creationId xmlns:a16="http://schemas.microsoft.com/office/drawing/2014/main" id="{A280658B-AC4C-A7C3-D1EA-BF5CEDF7AACB}"/>
              </a:ext>
            </a:extLst>
          </p:cNvPr>
          <p:cNvSpPr>
            <a:spLocks noGrp="1"/>
          </p:cNvSpPr>
          <p:nvPr>
            <p:ph type="sldNum" sz="quarter" idx="12"/>
          </p:nvPr>
        </p:nvSpPr>
        <p:spPr>
          <a:xfrm>
            <a:off x="6457950" y="6356353"/>
            <a:ext cx="2057400" cy="365125"/>
          </a:xfrm>
        </p:spPr>
        <p:txBody>
          <a:bodyPr/>
          <a:lstStyle/>
          <a:p>
            <a:fld id="{92C88AE8-CBB5-4822-9795-6A8E2D4AB364}" type="slidenum">
              <a:rPr lang="en-GB" smtClean="0"/>
              <a:pPr/>
              <a:t>6</a:t>
            </a:fld>
            <a:endParaRPr lang="en-GB" dirty="0"/>
          </a:p>
        </p:txBody>
      </p:sp>
    </p:spTree>
    <p:extLst>
      <p:ext uri="{BB962C8B-B14F-4D97-AF65-F5344CB8AC3E}">
        <p14:creationId xmlns:p14="http://schemas.microsoft.com/office/powerpoint/2010/main" val="329769693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24DC9C1-15BE-4073-B0D9-93B3ABE4470E}"/>
              </a:ext>
            </a:extLst>
          </p:cNvPr>
          <p:cNvSpPr>
            <a:spLocks noGrp="1"/>
          </p:cNvSpPr>
          <p:nvPr>
            <p:ph type="title"/>
          </p:nvPr>
        </p:nvSpPr>
        <p:spPr>
          <a:xfrm>
            <a:off x="628650" y="427150"/>
            <a:ext cx="7886700" cy="1325563"/>
          </a:xfrm>
        </p:spPr>
        <p:txBody>
          <a:bodyPr/>
          <a:lstStyle/>
          <a:p>
            <a:r>
              <a:rPr lang="en-GB" dirty="0"/>
              <a:t>Design domains</a:t>
            </a:r>
          </a:p>
        </p:txBody>
      </p:sp>
      <p:graphicFrame>
        <p:nvGraphicFramePr>
          <p:cNvPr id="4" name="Content Placeholder 3">
            <a:extLst>
              <a:ext uri="{FF2B5EF4-FFF2-40B4-BE49-F238E27FC236}">
                <a16:creationId xmlns:a16="http://schemas.microsoft.com/office/drawing/2014/main" id="{46C58B60-A353-5B2B-850E-A97E389F6FA2}"/>
              </a:ext>
            </a:extLst>
          </p:cNvPr>
          <p:cNvGraphicFramePr>
            <a:graphicFrameLocks noGrp="1"/>
          </p:cNvGraphicFramePr>
          <p:nvPr>
            <p:ph idx="1"/>
            <p:extLst>
              <p:ext uri="{D42A27DB-BD31-4B8C-83A1-F6EECF244321}">
                <p14:modId xmlns:p14="http://schemas.microsoft.com/office/powerpoint/2010/main" val="4236853926"/>
              </p:ext>
            </p:extLst>
          </p:nvPr>
        </p:nvGraphicFramePr>
        <p:xfrm>
          <a:off x="1463040" y="1752713"/>
          <a:ext cx="6217920" cy="4023362"/>
        </p:xfrm>
        <a:graphic>
          <a:graphicData uri="http://schemas.openxmlformats.org/drawingml/2006/table">
            <a:tbl>
              <a:tblPr firstRow="1" firstCol="1" bandRow="1">
                <a:tableStyleId>{5940675A-B579-460E-94D1-54222C63F5DA}</a:tableStyleId>
              </a:tblPr>
              <a:tblGrid>
                <a:gridCol w="6217920">
                  <a:extLst>
                    <a:ext uri="{9D8B030D-6E8A-4147-A177-3AD203B41FA5}">
                      <a16:colId xmlns:a16="http://schemas.microsoft.com/office/drawing/2014/main" val="6640745"/>
                    </a:ext>
                  </a:extLst>
                </a:gridCol>
              </a:tblGrid>
              <a:tr h="574766">
                <a:tc>
                  <a:txBody>
                    <a:bodyPr/>
                    <a:lstStyle/>
                    <a:p>
                      <a:pPr algn="just">
                        <a:lnSpc>
                          <a:spcPct val="200000"/>
                        </a:lnSpc>
                      </a:pPr>
                      <a:r>
                        <a:rPr lang="en-US" sz="2000" b="1" dirty="0">
                          <a:effectLst/>
                        </a:rPr>
                        <a:t>Concept or Theme</a:t>
                      </a:r>
                      <a:endParaRPr lang="en-GB" sz="2000" b="1" dirty="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extLst>
                  <a:ext uri="{0D108BD9-81ED-4DB2-BD59-A6C34878D82A}">
                    <a16:rowId xmlns:a16="http://schemas.microsoft.com/office/drawing/2014/main" val="4018643970"/>
                  </a:ext>
                </a:extLst>
              </a:tr>
              <a:tr h="574766">
                <a:tc>
                  <a:txBody>
                    <a:bodyPr/>
                    <a:lstStyle/>
                    <a:p>
                      <a:pPr algn="just">
                        <a:lnSpc>
                          <a:spcPct val="200000"/>
                        </a:lnSpc>
                      </a:pPr>
                      <a:r>
                        <a:rPr lang="en-US" sz="2000" b="1" dirty="0">
                          <a:effectLst/>
                        </a:rPr>
                        <a:t>Content and Activities</a:t>
                      </a:r>
                      <a:endParaRPr lang="en-GB" sz="2000" b="1" dirty="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extLst>
                  <a:ext uri="{0D108BD9-81ED-4DB2-BD59-A6C34878D82A}">
                    <a16:rowId xmlns:a16="http://schemas.microsoft.com/office/drawing/2014/main" val="2860068538"/>
                  </a:ext>
                </a:extLst>
              </a:tr>
              <a:tr h="574766">
                <a:tc>
                  <a:txBody>
                    <a:bodyPr/>
                    <a:lstStyle/>
                    <a:p>
                      <a:pPr algn="just">
                        <a:lnSpc>
                          <a:spcPct val="200000"/>
                        </a:lnSpc>
                      </a:pPr>
                      <a:r>
                        <a:rPr lang="en-US" sz="2000" b="1" dirty="0" err="1">
                          <a:effectLst/>
                        </a:rPr>
                        <a:t>Programme</a:t>
                      </a:r>
                      <a:r>
                        <a:rPr lang="en-US" sz="2000" b="1" dirty="0">
                          <a:effectLst/>
                        </a:rPr>
                        <a:t> /Running order</a:t>
                      </a:r>
                      <a:endParaRPr lang="en-GB" sz="2000" b="1" dirty="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extLst>
                  <a:ext uri="{0D108BD9-81ED-4DB2-BD59-A6C34878D82A}">
                    <a16:rowId xmlns:a16="http://schemas.microsoft.com/office/drawing/2014/main" val="1648415500"/>
                  </a:ext>
                </a:extLst>
              </a:tr>
              <a:tr h="574766">
                <a:tc>
                  <a:txBody>
                    <a:bodyPr/>
                    <a:lstStyle/>
                    <a:p>
                      <a:pPr algn="just">
                        <a:lnSpc>
                          <a:spcPct val="200000"/>
                        </a:lnSpc>
                      </a:pPr>
                      <a:r>
                        <a:rPr lang="en-US" sz="2000" b="1" dirty="0">
                          <a:effectLst/>
                        </a:rPr>
                        <a:t>Setting and Environment</a:t>
                      </a:r>
                      <a:endParaRPr lang="en-GB" sz="2000" b="1" dirty="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extLst>
                  <a:ext uri="{0D108BD9-81ED-4DB2-BD59-A6C34878D82A}">
                    <a16:rowId xmlns:a16="http://schemas.microsoft.com/office/drawing/2014/main" val="3066386448"/>
                  </a:ext>
                </a:extLst>
              </a:tr>
              <a:tr h="574766">
                <a:tc>
                  <a:txBody>
                    <a:bodyPr/>
                    <a:lstStyle/>
                    <a:p>
                      <a:pPr algn="just">
                        <a:lnSpc>
                          <a:spcPct val="200000"/>
                        </a:lnSpc>
                      </a:pPr>
                      <a:r>
                        <a:rPr lang="en-US" sz="2000" b="1" dirty="0">
                          <a:effectLst/>
                        </a:rPr>
                        <a:t>Production and AV elements</a:t>
                      </a:r>
                      <a:endParaRPr lang="en-GB" sz="2000" b="1" dirty="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extLst>
                  <a:ext uri="{0D108BD9-81ED-4DB2-BD59-A6C34878D82A}">
                    <a16:rowId xmlns:a16="http://schemas.microsoft.com/office/drawing/2014/main" val="329978008"/>
                  </a:ext>
                </a:extLst>
              </a:tr>
              <a:tr h="574766">
                <a:tc>
                  <a:txBody>
                    <a:bodyPr/>
                    <a:lstStyle/>
                    <a:p>
                      <a:pPr algn="just">
                        <a:lnSpc>
                          <a:spcPct val="200000"/>
                        </a:lnSpc>
                      </a:pPr>
                      <a:r>
                        <a:rPr lang="en-US" sz="2000" b="1" dirty="0">
                          <a:effectLst/>
                        </a:rPr>
                        <a:t>Entertainment/Speakers/Acts</a:t>
                      </a:r>
                      <a:endParaRPr lang="en-GB" sz="2000" b="1" dirty="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extLst>
                  <a:ext uri="{0D108BD9-81ED-4DB2-BD59-A6C34878D82A}">
                    <a16:rowId xmlns:a16="http://schemas.microsoft.com/office/drawing/2014/main" val="3371143535"/>
                  </a:ext>
                </a:extLst>
              </a:tr>
              <a:tr h="574766">
                <a:tc>
                  <a:txBody>
                    <a:bodyPr/>
                    <a:lstStyle/>
                    <a:p>
                      <a:pPr algn="just">
                        <a:lnSpc>
                          <a:spcPct val="200000"/>
                        </a:lnSpc>
                      </a:pPr>
                      <a:r>
                        <a:rPr lang="en-US" sz="2000" b="1" dirty="0">
                          <a:effectLst/>
                        </a:rPr>
                        <a:t>Food &amp; Beverage/Catering</a:t>
                      </a:r>
                      <a:endParaRPr lang="en-GB" sz="2000" b="1" dirty="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extLst>
                  <a:ext uri="{0D108BD9-81ED-4DB2-BD59-A6C34878D82A}">
                    <a16:rowId xmlns:a16="http://schemas.microsoft.com/office/drawing/2014/main" val="2398614498"/>
                  </a:ext>
                </a:extLst>
              </a:tr>
            </a:tbl>
          </a:graphicData>
        </a:graphic>
      </p:graphicFrame>
      <p:sp>
        <p:nvSpPr>
          <p:cNvPr id="3" name="Footer Placeholder 2">
            <a:extLst>
              <a:ext uri="{FF2B5EF4-FFF2-40B4-BE49-F238E27FC236}">
                <a16:creationId xmlns:a16="http://schemas.microsoft.com/office/drawing/2014/main" id="{4DDE0B70-687E-F922-25A4-11DAC9C2330C}"/>
              </a:ext>
            </a:extLst>
          </p:cNvPr>
          <p:cNvSpPr>
            <a:spLocks noGrp="1"/>
          </p:cNvSpPr>
          <p:nvPr>
            <p:ph type="ftr" sz="quarter" idx="11"/>
          </p:nvPr>
        </p:nvSpPr>
        <p:spPr>
          <a:xfrm>
            <a:off x="3028950" y="6356353"/>
            <a:ext cx="3086100" cy="365125"/>
          </a:xfrm>
        </p:spPr>
        <p:txBody>
          <a:bodyPr/>
          <a:lstStyle/>
          <a:p>
            <a:r>
              <a:rPr lang="en-US"/>
              <a:t>Managing Events: Real Challenges, Real Outcomes, 2nd edn | © Liz Quick 2025 | SAGE Publishing</a:t>
            </a:r>
            <a:endParaRPr lang="en-GB" dirty="0"/>
          </a:p>
        </p:txBody>
      </p:sp>
      <p:sp>
        <p:nvSpPr>
          <p:cNvPr id="5" name="Slide Number Placeholder 4">
            <a:extLst>
              <a:ext uri="{FF2B5EF4-FFF2-40B4-BE49-F238E27FC236}">
                <a16:creationId xmlns:a16="http://schemas.microsoft.com/office/drawing/2014/main" id="{74770863-BE90-B79D-A455-0CF5A47D468A}"/>
              </a:ext>
            </a:extLst>
          </p:cNvPr>
          <p:cNvSpPr>
            <a:spLocks noGrp="1"/>
          </p:cNvSpPr>
          <p:nvPr>
            <p:ph type="sldNum" sz="quarter" idx="12"/>
          </p:nvPr>
        </p:nvSpPr>
        <p:spPr>
          <a:xfrm>
            <a:off x="6457950" y="6356353"/>
            <a:ext cx="2057400" cy="365125"/>
          </a:xfrm>
        </p:spPr>
        <p:txBody>
          <a:bodyPr/>
          <a:lstStyle/>
          <a:p>
            <a:fld id="{92C88AE8-CBB5-4822-9795-6A8E2D4AB364}" type="slidenum">
              <a:rPr lang="en-GB" smtClean="0"/>
              <a:pPr/>
              <a:t>7</a:t>
            </a:fld>
            <a:endParaRPr lang="en-GB" dirty="0"/>
          </a:p>
        </p:txBody>
      </p:sp>
    </p:spTree>
    <p:extLst>
      <p:ext uri="{BB962C8B-B14F-4D97-AF65-F5344CB8AC3E}">
        <p14:creationId xmlns:p14="http://schemas.microsoft.com/office/powerpoint/2010/main" val="190706455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3C2F9F-C3BA-41BA-B73F-102B1BEC39FC}"/>
              </a:ext>
            </a:extLst>
          </p:cNvPr>
          <p:cNvSpPr>
            <a:spLocks noGrp="1"/>
          </p:cNvSpPr>
          <p:nvPr>
            <p:ph type="title"/>
          </p:nvPr>
        </p:nvSpPr>
        <p:spPr>
          <a:xfrm>
            <a:off x="628650" y="427150"/>
            <a:ext cx="7886700" cy="1325563"/>
          </a:xfrm>
        </p:spPr>
        <p:txBody>
          <a:bodyPr/>
          <a:lstStyle/>
          <a:p>
            <a:r>
              <a:rPr lang="en-GB" dirty="0"/>
              <a:t>Design of the venue and environment (1 of 2)</a:t>
            </a:r>
          </a:p>
        </p:txBody>
      </p:sp>
      <p:sp>
        <p:nvSpPr>
          <p:cNvPr id="3" name="Content Placeholder 2">
            <a:extLst>
              <a:ext uri="{FF2B5EF4-FFF2-40B4-BE49-F238E27FC236}">
                <a16:creationId xmlns:a16="http://schemas.microsoft.com/office/drawing/2014/main" id="{2B15F716-1B57-4B39-A5AB-7993317C9A53}"/>
              </a:ext>
            </a:extLst>
          </p:cNvPr>
          <p:cNvSpPr>
            <a:spLocks noGrp="1"/>
          </p:cNvSpPr>
          <p:nvPr>
            <p:ph idx="1"/>
          </p:nvPr>
        </p:nvSpPr>
        <p:spPr>
          <a:xfrm>
            <a:off x="628650" y="2020388"/>
            <a:ext cx="7886700" cy="4152952"/>
          </a:xfrm>
        </p:spPr>
        <p:txBody>
          <a:bodyPr>
            <a:normAutofit lnSpcReduction="10000"/>
          </a:bodyPr>
          <a:lstStyle/>
          <a:p>
            <a:r>
              <a:rPr lang="en-GB" dirty="0"/>
              <a:t>The design of the event environment should allow for space and flow, so that the audience can move seamlessly through the event</a:t>
            </a:r>
          </a:p>
          <a:p>
            <a:r>
              <a:rPr lang="en-GB" dirty="0"/>
              <a:t>Employ the best use of the environment and how the elements placed within it can impact the audience’s overall experience</a:t>
            </a:r>
          </a:p>
          <a:p>
            <a:r>
              <a:rPr lang="en-GB" dirty="0"/>
              <a:t>Consider how the space will be used and whether it will be comfortable as well as functional for the audience</a:t>
            </a:r>
          </a:p>
          <a:p>
            <a:r>
              <a:rPr lang="en-GB" dirty="0"/>
              <a:t>Designers need to be aware that events often experience extreme peaks of demand, and therefore need to be able to control the flow of customers in, around and outside the site or venue accordingly </a:t>
            </a:r>
          </a:p>
        </p:txBody>
      </p:sp>
      <p:sp>
        <p:nvSpPr>
          <p:cNvPr id="4" name="Footer Placeholder 3">
            <a:extLst>
              <a:ext uri="{FF2B5EF4-FFF2-40B4-BE49-F238E27FC236}">
                <a16:creationId xmlns:a16="http://schemas.microsoft.com/office/drawing/2014/main" id="{0111A392-3B5A-691C-1789-4868765CFB50}"/>
              </a:ext>
            </a:extLst>
          </p:cNvPr>
          <p:cNvSpPr>
            <a:spLocks noGrp="1"/>
          </p:cNvSpPr>
          <p:nvPr>
            <p:ph type="ftr" sz="quarter" idx="11"/>
          </p:nvPr>
        </p:nvSpPr>
        <p:spPr>
          <a:xfrm>
            <a:off x="3028950" y="6356353"/>
            <a:ext cx="3086100" cy="365125"/>
          </a:xfrm>
        </p:spPr>
        <p:txBody>
          <a:bodyPr/>
          <a:lstStyle/>
          <a:p>
            <a:r>
              <a:rPr lang="en-US"/>
              <a:t>Managing Events: Real Challenges, Real Outcomes, 2nd edn | © Liz Quick 2025 | SAGE Publishing</a:t>
            </a:r>
            <a:endParaRPr lang="en-GB" dirty="0"/>
          </a:p>
        </p:txBody>
      </p:sp>
      <p:sp>
        <p:nvSpPr>
          <p:cNvPr id="5" name="Slide Number Placeholder 4">
            <a:extLst>
              <a:ext uri="{FF2B5EF4-FFF2-40B4-BE49-F238E27FC236}">
                <a16:creationId xmlns:a16="http://schemas.microsoft.com/office/drawing/2014/main" id="{67739DB1-B7FC-A2AD-835E-2B9300D09209}"/>
              </a:ext>
            </a:extLst>
          </p:cNvPr>
          <p:cNvSpPr>
            <a:spLocks noGrp="1"/>
          </p:cNvSpPr>
          <p:nvPr>
            <p:ph type="sldNum" sz="quarter" idx="12"/>
          </p:nvPr>
        </p:nvSpPr>
        <p:spPr>
          <a:xfrm>
            <a:off x="6457950" y="6356353"/>
            <a:ext cx="2057400" cy="365125"/>
          </a:xfrm>
        </p:spPr>
        <p:txBody>
          <a:bodyPr/>
          <a:lstStyle/>
          <a:p>
            <a:fld id="{92C88AE8-CBB5-4822-9795-6A8E2D4AB364}" type="slidenum">
              <a:rPr lang="en-GB" smtClean="0"/>
              <a:pPr/>
              <a:t>8</a:t>
            </a:fld>
            <a:endParaRPr lang="en-GB" dirty="0"/>
          </a:p>
        </p:txBody>
      </p:sp>
    </p:spTree>
    <p:extLst>
      <p:ext uri="{BB962C8B-B14F-4D97-AF65-F5344CB8AC3E}">
        <p14:creationId xmlns:p14="http://schemas.microsoft.com/office/powerpoint/2010/main" val="102097129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8F5F14-0816-4D82-BBAD-0C01B9970CD3}"/>
              </a:ext>
            </a:extLst>
          </p:cNvPr>
          <p:cNvSpPr>
            <a:spLocks noGrp="1"/>
          </p:cNvSpPr>
          <p:nvPr>
            <p:ph type="title"/>
          </p:nvPr>
        </p:nvSpPr>
        <p:spPr>
          <a:xfrm>
            <a:off x="628650" y="427150"/>
            <a:ext cx="7886700" cy="1325563"/>
          </a:xfrm>
        </p:spPr>
        <p:txBody>
          <a:bodyPr/>
          <a:lstStyle/>
          <a:p>
            <a:r>
              <a:rPr lang="en-GB" dirty="0"/>
              <a:t>Design of the venue and environment (2 of 2)</a:t>
            </a:r>
          </a:p>
        </p:txBody>
      </p:sp>
      <p:sp>
        <p:nvSpPr>
          <p:cNvPr id="3" name="Content Placeholder 2">
            <a:extLst>
              <a:ext uri="{FF2B5EF4-FFF2-40B4-BE49-F238E27FC236}">
                <a16:creationId xmlns:a16="http://schemas.microsoft.com/office/drawing/2014/main" id="{21167825-19F6-41E6-9BBA-81936D7A40EF}"/>
              </a:ext>
            </a:extLst>
          </p:cNvPr>
          <p:cNvSpPr>
            <a:spLocks noGrp="1"/>
          </p:cNvSpPr>
          <p:nvPr>
            <p:ph idx="1"/>
          </p:nvPr>
        </p:nvSpPr>
        <p:spPr>
          <a:xfrm>
            <a:off x="628650" y="2020388"/>
            <a:ext cx="7886700" cy="4152952"/>
          </a:xfrm>
        </p:spPr>
        <p:txBody>
          <a:bodyPr/>
          <a:lstStyle/>
          <a:p>
            <a:r>
              <a:rPr lang="en-GB" dirty="0"/>
              <a:t>The site or venue should be designed to cope with peak traffic by ensuring there is more staff positioned at entrances during this time</a:t>
            </a:r>
          </a:p>
          <a:p>
            <a:r>
              <a:rPr lang="en-GB" dirty="0"/>
              <a:t>Plot and monitor where the audience will be at certain times, that is, just before kick-off at a sporting event, or at a festival, when one main act finishes, and another is due to start playing in another area of the site</a:t>
            </a:r>
          </a:p>
          <a:p>
            <a:r>
              <a:rPr lang="en-GB" dirty="0"/>
              <a:t>The resulting surge of guests and increased crowd movement can consequently impact safety implications and therefore needs to be included in the risk assessment</a:t>
            </a:r>
          </a:p>
        </p:txBody>
      </p:sp>
      <p:sp>
        <p:nvSpPr>
          <p:cNvPr id="4" name="Footer Placeholder 3">
            <a:extLst>
              <a:ext uri="{FF2B5EF4-FFF2-40B4-BE49-F238E27FC236}">
                <a16:creationId xmlns:a16="http://schemas.microsoft.com/office/drawing/2014/main" id="{1AC655D1-A412-6F70-A900-0545499E2B4F}"/>
              </a:ext>
            </a:extLst>
          </p:cNvPr>
          <p:cNvSpPr>
            <a:spLocks noGrp="1"/>
          </p:cNvSpPr>
          <p:nvPr>
            <p:ph type="ftr" sz="quarter" idx="11"/>
          </p:nvPr>
        </p:nvSpPr>
        <p:spPr>
          <a:xfrm>
            <a:off x="3028950" y="6356353"/>
            <a:ext cx="3086100" cy="365125"/>
          </a:xfrm>
        </p:spPr>
        <p:txBody>
          <a:bodyPr/>
          <a:lstStyle/>
          <a:p>
            <a:r>
              <a:rPr lang="en-US"/>
              <a:t>Managing Events: Real Challenges, Real Outcomes, 2nd edn | © Liz Quick 2025 | SAGE Publishing</a:t>
            </a:r>
            <a:endParaRPr lang="en-GB" dirty="0"/>
          </a:p>
        </p:txBody>
      </p:sp>
      <p:sp>
        <p:nvSpPr>
          <p:cNvPr id="5" name="Slide Number Placeholder 4">
            <a:extLst>
              <a:ext uri="{FF2B5EF4-FFF2-40B4-BE49-F238E27FC236}">
                <a16:creationId xmlns:a16="http://schemas.microsoft.com/office/drawing/2014/main" id="{39477203-1921-501B-C4C8-2DF0769ECA6B}"/>
              </a:ext>
            </a:extLst>
          </p:cNvPr>
          <p:cNvSpPr>
            <a:spLocks noGrp="1"/>
          </p:cNvSpPr>
          <p:nvPr>
            <p:ph type="sldNum" sz="quarter" idx="12"/>
          </p:nvPr>
        </p:nvSpPr>
        <p:spPr>
          <a:xfrm>
            <a:off x="6457950" y="6356353"/>
            <a:ext cx="2057400" cy="365125"/>
          </a:xfrm>
        </p:spPr>
        <p:txBody>
          <a:bodyPr/>
          <a:lstStyle/>
          <a:p>
            <a:fld id="{92C88AE8-CBB5-4822-9795-6A8E2D4AB364}" type="slidenum">
              <a:rPr lang="en-GB" smtClean="0"/>
              <a:pPr/>
              <a:t>9</a:t>
            </a:fld>
            <a:endParaRPr lang="en-GB" dirty="0"/>
          </a:p>
        </p:txBody>
      </p:sp>
    </p:spTree>
    <p:extLst>
      <p:ext uri="{BB962C8B-B14F-4D97-AF65-F5344CB8AC3E}">
        <p14:creationId xmlns:p14="http://schemas.microsoft.com/office/powerpoint/2010/main" val="3668655350"/>
      </p:ext>
    </p:extLst>
  </p:cSld>
  <p:clrMapOvr>
    <a:masterClrMapping/>
  </p:clrMapOvr>
</p:sld>
</file>

<file path=ppt/theme/theme1.xml><?xml version="1.0" encoding="utf-8"?>
<a:theme xmlns:a="http://schemas.openxmlformats.org/drawingml/2006/main" name="CDC PPT master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DC PPT master theme" id="{54717623-23ED-4358-9C73-6518671C19EC}" vid="{8348790F-27F1-4F39-885D-2376FA45C8D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20381C8C7F96984CBC391382C5888313" ma:contentTypeVersion="9" ma:contentTypeDescription="Create a new document." ma:contentTypeScope="" ma:versionID="e36cef1a70797179ef58b631769f4433">
  <xsd:schema xmlns:xsd="http://www.w3.org/2001/XMLSchema" xmlns:xs="http://www.w3.org/2001/XMLSchema" xmlns:p="http://schemas.microsoft.com/office/2006/metadata/properties" xmlns:ns2="60f17f7a-2bae-41ec-b25f-3cbd5b1fab1c" xmlns:ns3="3d228d34-b089-48ac-a65a-4fd6545ee7de" targetNamespace="http://schemas.microsoft.com/office/2006/metadata/properties" ma:root="true" ma:fieldsID="100e8bf08b040cd22ec7b350ed7a081c" ns2:_="" ns3:_="">
    <xsd:import namespace="60f17f7a-2bae-41ec-b25f-3cbd5b1fab1c"/>
    <xsd:import namespace="3d228d34-b089-48ac-a65a-4fd6545ee7de"/>
    <xsd:element name="properties">
      <xsd:complexType>
        <xsd:sequence>
          <xsd:element name="documentManagement">
            <xsd:complexType>
              <xsd:all>
                <xsd:element ref="ns2:MediaServiceMetadata" minOccurs="0"/>
                <xsd:element ref="ns2:MediaServiceFastMetadata" minOccurs="0"/>
                <xsd:element ref="ns2:Test" minOccurs="0"/>
                <xsd:element ref="ns2:Category" minOccurs="0"/>
                <xsd:element ref="ns3:SharedWithUsers" minOccurs="0"/>
                <xsd:element ref="ns3:SharedWithDetails" minOccurs="0"/>
                <xsd:element ref="ns2:MediaServiceAutoKeyPoints" minOccurs="0"/>
                <xsd:element ref="ns2:MediaServiceKeyPoints" minOccurs="0"/>
                <xsd:element ref="ns2: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60f17f7a-2bae-41ec-b25f-3cbd5b1fab1c"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Test" ma:index="10" nillable="true" ma:displayName="Description" ma:format="Dropdown" ma:internalName="Test">
      <xsd:simpleType>
        <xsd:restriction base="dms:Note">
          <xsd:maxLength value="255"/>
        </xsd:restriction>
      </xsd:simpleType>
    </xsd:element>
    <xsd:element name="Category" ma:index="11" nillable="true" ma:displayName="Category" ma:format="Dropdown" ma:internalName="Category">
      <xsd:simpleType>
        <xsd:restriction base="dms:Text">
          <xsd:maxLength value="255"/>
        </xsd:restriction>
      </xsd:simpleType>
    </xsd:element>
    <xsd:element name="MediaServiceAutoKeyPoints" ma:index="14" nillable="true" ma:displayName="MediaServiceAutoKeyPoints" ma:hidden="true" ma:internalName="MediaServiceAutoKeyPoints" ma:readOnly="true">
      <xsd:simpleType>
        <xsd:restriction base="dms:Note"/>
      </xsd:simpleType>
    </xsd:element>
    <xsd:element name="MediaServiceKeyPoints" ma:index="15" nillable="true" ma:displayName="KeyPoints" ma:internalName="MediaServiceKeyPoints" ma:readOnly="true">
      <xsd:simpleType>
        <xsd:restriction base="dms:Note">
          <xsd:maxLength value="255"/>
        </xsd:restriction>
      </xsd:simpleType>
    </xsd:element>
    <xsd:element name="MediaServiceObjectDetectorVersions" ma:index="16" nillable="true" ma:displayName="MediaServiceObjectDetectorVersions"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3d228d34-b089-48ac-a65a-4fd6545ee7de" elementFormDefault="qualified">
    <xsd:import namespace="http://schemas.microsoft.com/office/2006/documentManagement/types"/>
    <xsd:import namespace="http://schemas.microsoft.com/office/infopath/2007/PartnerControls"/>
    <xsd:element name="SharedWithUsers" ma:index="12"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Test xmlns="60f17f7a-2bae-41ec-b25f-3cbd5b1fab1c">A template for authors to create PPT decks</Test>
    <Category xmlns="60f17f7a-2bae-41ec-b25f-3cbd5b1fab1c">Template</Category>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BE51617D-E643-439E-AB19-5DFDEF8A08E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60f17f7a-2bae-41ec-b25f-3cbd5b1fab1c"/>
    <ds:schemaRef ds:uri="3d228d34-b089-48ac-a65a-4fd6545ee7de"/>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65A5713B-6BBA-4723-BB0D-65300729C9C0}">
  <ds:schemaRefs>
    <ds:schemaRef ds:uri="http://schemas.microsoft.com/office/2006/metadata/properties"/>
    <ds:schemaRef ds:uri="http://schemas.microsoft.com/office/infopath/2007/PartnerControls"/>
    <ds:schemaRef ds:uri="60f17f7a-2bae-41ec-b25f-3cbd5b1fab1c"/>
  </ds:schemaRefs>
</ds:datastoreItem>
</file>

<file path=customXml/itemProps3.xml><?xml version="1.0" encoding="utf-8"?>
<ds:datastoreItem xmlns:ds="http://schemas.openxmlformats.org/officeDocument/2006/customXml" ds:itemID="{D3DAAAEC-DF27-48DC-89A0-17676F34F1AB}">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CW_TEMPLATE_PPTX</Template>
  <TotalTime>32</TotalTime>
  <Words>1635</Words>
  <Application>Microsoft Office PowerPoint</Application>
  <PresentationFormat>On-screen Show (4:3)</PresentationFormat>
  <Paragraphs>180</Paragraphs>
  <Slides>22</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22</vt:i4>
      </vt:variant>
    </vt:vector>
  </HeadingPairs>
  <TitlesOfParts>
    <vt:vector size="27" baseType="lpstr">
      <vt:lpstr>Arial</vt:lpstr>
      <vt:lpstr>Calibri</vt:lpstr>
      <vt:lpstr>Courier New</vt:lpstr>
      <vt:lpstr>Times New Roman</vt:lpstr>
      <vt:lpstr>CDC PPT master theme</vt:lpstr>
      <vt:lpstr>PowerPoint Presentation</vt:lpstr>
      <vt:lpstr>Chapter 8  Design and production</vt:lpstr>
      <vt:lpstr>Learning objectives</vt:lpstr>
      <vt:lpstr>Event design </vt:lpstr>
      <vt:lpstr>Design of marketing collateral (1 of 2)</vt:lpstr>
      <vt:lpstr>Design of marketing collateral (2 of 2)</vt:lpstr>
      <vt:lpstr>Design domains</vt:lpstr>
      <vt:lpstr>Design of the venue and environment (1 of 2)</vt:lpstr>
      <vt:lpstr>Design of the venue and environment (2 of 2)</vt:lpstr>
      <vt:lpstr>Design considerations for meeting rooms</vt:lpstr>
      <vt:lpstr>Sample theme ideas (1 of 2) </vt:lpstr>
      <vt:lpstr>Sample theme ideas (2 of 2) </vt:lpstr>
      <vt:lpstr>The event experience (1 of 2)</vt:lpstr>
      <vt:lpstr>The event experience (2 of 2)</vt:lpstr>
      <vt:lpstr>3 levels of event experience</vt:lpstr>
      <vt:lpstr>Production and audio-visual </vt:lpstr>
      <vt:lpstr>Technical considerations</vt:lpstr>
      <vt:lpstr>Considerations for technical recces (1 of 2)</vt:lpstr>
      <vt:lpstr>Considerations for technical recces (2 of 2)</vt:lpstr>
      <vt:lpstr>Creative agencies</vt:lpstr>
      <vt:lpstr>Chapter summary questions</vt:lpstr>
      <vt:lpstr>Activities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First Day of Class slide in Chapter 1</dc:title>
  <dc:creator>Judi Burger</dc:creator>
  <cp:lastModifiedBy>Gimmy</cp:lastModifiedBy>
  <cp:revision>125</cp:revision>
  <dcterms:created xsi:type="dcterms:W3CDTF">2021-01-19T14:50:48Z</dcterms:created>
  <dcterms:modified xsi:type="dcterms:W3CDTF">2025-01-29T01:14:45Z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0x01010020381C8C7F96984CBC391382C5888313</vt:lpwstr>
  </property>
</Properties>
</file>