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4"/>
  </p:sldMasterIdLst>
  <p:notesMasterIdLst>
    <p:notesMasterId r:id="rId29"/>
  </p:notesMasterIdLst>
  <p:sldIdLst>
    <p:sldId id="278" r:id="rId5"/>
    <p:sldId id="312" r:id="rId6"/>
    <p:sldId id="510" r:id="rId7"/>
    <p:sldId id="297" r:id="rId8"/>
    <p:sldId id="311" r:id="rId9"/>
    <p:sldId id="547" r:id="rId10"/>
    <p:sldId id="471" r:id="rId11"/>
    <p:sldId id="470" r:id="rId12"/>
    <p:sldId id="525" r:id="rId13"/>
    <p:sldId id="362" r:id="rId14"/>
    <p:sldId id="383" r:id="rId15"/>
    <p:sldId id="478" r:id="rId16"/>
    <p:sldId id="550" r:id="rId17"/>
    <p:sldId id="490" r:id="rId18"/>
    <p:sldId id="436" r:id="rId19"/>
    <p:sldId id="489" r:id="rId20"/>
    <p:sldId id="480" r:id="rId21"/>
    <p:sldId id="491" r:id="rId22"/>
    <p:sldId id="528" r:id="rId23"/>
    <p:sldId id="494" r:id="rId24"/>
    <p:sldId id="485" r:id="rId25"/>
    <p:sldId id="486" r:id="rId26"/>
    <p:sldId id="549" r:id="rId27"/>
    <p:sldId id="54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y Maher" initials="AM" lastIdx="2" clrIdx="0">
    <p:extLst>
      <p:ext uri="{19B8F6BF-5375-455C-9EA6-DF929625EA0E}">
        <p15:presenceInfo xmlns:p15="http://schemas.microsoft.com/office/powerpoint/2012/main" userId="S::Amy.maher@sagepub.co.uk::2fa573f4-5c65-424c-bf05-9385b84de99c" providerId="AD"/>
      </p:ext>
    </p:extLst>
  </p:cmAuthor>
  <p:cmAuthor id="2" name="Judi Burger" initials="JB" lastIdx="4" clrIdx="1">
    <p:extLst>
      <p:ext uri="{19B8F6BF-5375-455C-9EA6-DF929625EA0E}">
        <p15:presenceInfo xmlns:p15="http://schemas.microsoft.com/office/powerpoint/2012/main" userId="S::judi.burger@sagepub.co.uk::952d5f56-0e6b-468f-a574-b50126b16652" providerId="AD"/>
      </p:ext>
    </p:extLst>
  </p:cmAuthor>
  <p:cmAuthor id="3" name="Donna Goddard" initials="DG" lastIdx="3" clrIdx="2">
    <p:extLst>
      <p:ext uri="{19B8F6BF-5375-455C-9EA6-DF929625EA0E}">
        <p15:presenceInfo xmlns:p15="http://schemas.microsoft.com/office/powerpoint/2012/main" userId="S::donna.goddard@sagepub.co.uk::62acb357-9b99-42de-bbc9-efa962a9f5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4B9D46-C71F-4D0C-8B13-5823608A559A}" v="8" dt="2024-12-11T15:32:22.6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5909" autoAdjust="0"/>
  </p:normalViewPr>
  <p:slideViewPr>
    <p:cSldViewPr snapToGrid="0">
      <p:cViewPr varScale="1">
        <p:scale>
          <a:sx n="63" d="100"/>
          <a:sy n="63" d="100"/>
        </p:scale>
        <p:origin x="1360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Prodger" userId="e4ef2e75-b60b-401b-8ebe-291bdcf405f4" providerId="ADAL" clId="{974B9D46-C71F-4D0C-8B13-5823608A559A}"/>
    <pc:docChg chg="custSel addSld delSld modSld">
      <pc:chgData name="Caroline Prodger" userId="e4ef2e75-b60b-401b-8ebe-291bdcf405f4" providerId="ADAL" clId="{974B9D46-C71F-4D0C-8B13-5823608A559A}" dt="2024-12-11T15:38:09.110" v="158" actId="2711"/>
      <pc:docMkLst>
        <pc:docMk/>
      </pc:docMkLst>
      <pc:sldChg chg="del">
        <pc:chgData name="Caroline Prodger" userId="e4ef2e75-b60b-401b-8ebe-291bdcf405f4" providerId="ADAL" clId="{974B9D46-C71F-4D0C-8B13-5823608A559A}" dt="2024-12-11T15:27:22.354" v="4" actId="47"/>
        <pc:sldMkLst>
          <pc:docMk/>
          <pc:sldMk cId="3565525682" sldId="256"/>
        </pc:sldMkLst>
      </pc:sldChg>
      <pc:sldChg chg="modSp mod">
        <pc:chgData name="Caroline Prodger" userId="e4ef2e75-b60b-401b-8ebe-291bdcf405f4" providerId="ADAL" clId="{974B9D46-C71F-4D0C-8B13-5823608A559A}" dt="2024-12-11T15:27:54.196" v="14" actId="1076"/>
        <pc:sldMkLst>
          <pc:docMk/>
          <pc:sldMk cId="2775975181" sldId="258"/>
        </pc:sldMkLst>
        <pc:spChg chg="mod">
          <ac:chgData name="Caroline Prodger" userId="e4ef2e75-b60b-401b-8ebe-291bdcf405f4" providerId="ADAL" clId="{974B9D46-C71F-4D0C-8B13-5823608A559A}" dt="2024-12-11T15:27:54.196" v="14" actId="1076"/>
          <ac:spMkLst>
            <pc:docMk/>
            <pc:sldMk cId="2775975181" sldId="258"/>
            <ac:spMk id="2" creationId="{298C3550-CC13-4AE1-995A-D021631CF7A5}"/>
          </ac:spMkLst>
        </pc:spChg>
        <pc:spChg chg="mod">
          <ac:chgData name="Caroline Prodger" userId="e4ef2e75-b60b-401b-8ebe-291bdcf405f4" providerId="ADAL" clId="{974B9D46-C71F-4D0C-8B13-5823608A559A}" dt="2024-12-11T15:27:46.287" v="13" actId="113"/>
          <ac:spMkLst>
            <pc:docMk/>
            <pc:sldMk cId="2775975181" sldId="258"/>
            <ac:spMk id="3" creationId="{88738A7A-C88C-448F-935B-0264AE6CDA4E}"/>
          </ac:spMkLst>
        </pc:spChg>
      </pc:sldChg>
      <pc:sldChg chg="modSp mod">
        <pc:chgData name="Caroline Prodger" userId="e4ef2e75-b60b-401b-8ebe-291bdcf405f4" providerId="ADAL" clId="{974B9D46-C71F-4D0C-8B13-5823608A559A}" dt="2024-12-11T15:28:10.285" v="16" actId="1076"/>
        <pc:sldMkLst>
          <pc:docMk/>
          <pc:sldMk cId="0" sldId="297"/>
        </pc:sldMkLst>
        <pc:graphicFrameChg chg="mod">
          <ac:chgData name="Caroline Prodger" userId="e4ef2e75-b60b-401b-8ebe-291bdcf405f4" providerId="ADAL" clId="{974B9D46-C71F-4D0C-8B13-5823608A559A}" dt="2024-12-11T15:28:10.285" v="16" actId="1076"/>
          <ac:graphicFrameMkLst>
            <pc:docMk/>
            <pc:sldMk cId="0" sldId="297"/>
            <ac:graphicFrameMk id="6" creationId="{00000000-0000-0000-0000-000000000000}"/>
          </ac:graphicFrameMkLst>
        </pc:graphicFrameChg>
      </pc:sldChg>
      <pc:sldChg chg="modSp mod">
        <pc:chgData name="Caroline Prodger" userId="e4ef2e75-b60b-401b-8ebe-291bdcf405f4" providerId="ADAL" clId="{974B9D46-C71F-4D0C-8B13-5823608A559A}" dt="2024-12-11T15:29:37.497" v="34" actId="20577"/>
        <pc:sldMkLst>
          <pc:docMk/>
          <pc:sldMk cId="0" sldId="362"/>
        </pc:sldMkLst>
        <pc:spChg chg="mod">
          <ac:chgData name="Caroline Prodger" userId="e4ef2e75-b60b-401b-8ebe-291bdcf405f4" providerId="ADAL" clId="{974B9D46-C71F-4D0C-8B13-5823608A559A}" dt="2024-12-11T15:29:37.497" v="34" actId="20577"/>
          <ac:spMkLst>
            <pc:docMk/>
            <pc:sldMk cId="0" sldId="362"/>
            <ac:spMk id="3" creationId="{00000000-0000-0000-0000-000000000000}"/>
          </ac:spMkLst>
        </pc:spChg>
      </pc:sldChg>
      <pc:sldChg chg="modSp">
        <pc:chgData name="Caroline Prodger" userId="e4ef2e75-b60b-401b-8ebe-291bdcf405f4" providerId="ADAL" clId="{974B9D46-C71F-4D0C-8B13-5823608A559A}" dt="2024-12-11T15:29:59.218" v="37" actId="1076"/>
        <pc:sldMkLst>
          <pc:docMk/>
          <pc:sldMk cId="282945348" sldId="383"/>
        </pc:sldMkLst>
        <pc:picChg chg="mod">
          <ac:chgData name="Caroline Prodger" userId="e4ef2e75-b60b-401b-8ebe-291bdcf405f4" providerId="ADAL" clId="{974B9D46-C71F-4D0C-8B13-5823608A559A}" dt="2024-12-11T15:29:59.218" v="37" actId="1076"/>
          <ac:picMkLst>
            <pc:docMk/>
            <pc:sldMk cId="282945348" sldId="383"/>
            <ac:picMk id="1026" creationId="{00000000-0000-0000-0000-000000000000}"/>
          </ac:picMkLst>
        </pc:picChg>
      </pc:sldChg>
      <pc:sldChg chg="modSp mod">
        <pc:chgData name="Caroline Prodger" userId="e4ef2e75-b60b-401b-8ebe-291bdcf405f4" providerId="ADAL" clId="{974B9D46-C71F-4D0C-8B13-5823608A559A}" dt="2024-12-11T15:34:12.967" v="67" actId="1076"/>
        <pc:sldMkLst>
          <pc:docMk/>
          <pc:sldMk cId="1222312663" sldId="436"/>
        </pc:sldMkLst>
        <pc:spChg chg="mod">
          <ac:chgData name="Caroline Prodger" userId="e4ef2e75-b60b-401b-8ebe-291bdcf405f4" providerId="ADAL" clId="{974B9D46-C71F-4D0C-8B13-5823608A559A}" dt="2024-12-11T15:34:08.609" v="66" actId="255"/>
          <ac:spMkLst>
            <pc:docMk/>
            <pc:sldMk cId="1222312663" sldId="436"/>
            <ac:spMk id="2" creationId="{00000000-0000-0000-0000-000000000000}"/>
          </ac:spMkLst>
        </pc:spChg>
        <pc:graphicFrameChg chg="mod">
          <ac:chgData name="Caroline Prodger" userId="e4ef2e75-b60b-401b-8ebe-291bdcf405f4" providerId="ADAL" clId="{974B9D46-C71F-4D0C-8B13-5823608A559A}" dt="2024-12-11T15:34:12.967" v="67" actId="1076"/>
          <ac:graphicFrameMkLst>
            <pc:docMk/>
            <pc:sldMk cId="1222312663" sldId="436"/>
            <ac:graphicFrameMk id="4" creationId="{00000000-0000-0000-0000-000000000000}"/>
          </ac:graphicFrameMkLst>
        </pc:graphicFrameChg>
      </pc:sldChg>
      <pc:sldChg chg="modSp mod">
        <pc:chgData name="Caroline Prodger" userId="e4ef2e75-b60b-401b-8ebe-291bdcf405f4" providerId="ADAL" clId="{974B9D46-C71F-4D0C-8B13-5823608A559A}" dt="2024-12-11T15:28:55.251" v="24" actId="1076"/>
        <pc:sldMkLst>
          <pc:docMk/>
          <pc:sldMk cId="4120736925" sldId="471"/>
        </pc:sldMkLst>
        <pc:picChg chg="mod">
          <ac:chgData name="Caroline Prodger" userId="e4ef2e75-b60b-401b-8ebe-291bdcf405f4" providerId="ADAL" clId="{974B9D46-C71F-4D0C-8B13-5823608A559A}" dt="2024-12-11T15:28:55.251" v="24" actId="1076"/>
          <ac:picMkLst>
            <pc:docMk/>
            <pc:sldMk cId="4120736925" sldId="471"/>
            <ac:picMk id="7" creationId="{92841471-9987-49EA-8C6D-51B3D928569F}"/>
          </ac:picMkLst>
        </pc:picChg>
      </pc:sldChg>
      <pc:sldChg chg="modSp mod">
        <pc:chgData name="Caroline Prodger" userId="e4ef2e75-b60b-401b-8ebe-291bdcf405f4" providerId="ADAL" clId="{974B9D46-C71F-4D0C-8B13-5823608A559A}" dt="2024-12-11T15:33:25.506" v="51" actId="20577"/>
        <pc:sldMkLst>
          <pc:docMk/>
          <pc:sldMk cId="0" sldId="478"/>
        </pc:sldMkLst>
        <pc:spChg chg="mod">
          <ac:chgData name="Caroline Prodger" userId="e4ef2e75-b60b-401b-8ebe-291bdcf405f4" providerId="ADAL" clId="{974B9D46-C71F-4D0C-8B13-5823608A559A}" dt="2024-12-11T15:33:25.506" v="51" actId="20577"/>
          <ac:spMkLst>
            <pc:docMk/>
            <pc:sldMk cId="0" sldId="478"/>
            <ac:spMk id="2" creationId="{00000000-0000-0000-0000-000000000000}"/>
          </ac:spMkLst>
        </pc:spChg>
      </pc:sldChg>
      <pc:sldChg chg="modSp mod">
        <pc:chgData name="Caroline Prodger" userId="e4ef2e75-b60b-401b-8ebe-291bdcf405f4" providerId="ADAL" clId="{974B9D46-C71F-4D0C-8B13-5823608A559A}" dt="2024-12-11T15:34:23.385" v="69" actId="1076"/>
        <pc:sldMkLst>
          <pc:docMk/>
          <pc:sldMk cId="1296656024" sldId="480"/>
        </pc:sldMkLst>
        <pc:picChg chg="mod">
          <ac:chgData name="Caroline Prodger" userId="e4ef2e75-b60b-401b-8ebe-291bdcf405f4" providerId="ADAL" clId="{974B9D46-C71F-4D0C-8B13-5823608A559A}" dt="2024-12-11T15:34:23.385" v="69" actId="1076"/>
          <ac:picMkLst>
            <pc:docMk/>
            <pc:sldMk cId="1296656024" sldId="480"/>
            <ac:picMk id="7" creationId="{C057BA18-3C0E-4AA1-9D64-85730024AE52}"/>
          </ac:picMkLst>
        </pc:picChg>
      </pc:sldChg>
      <pc:sldChg chg="modSp mod">
        <pc:chgData name="Caroline Prodger" userId="e4ef2e75-b60b-401b-8ebe-291bdcf405f4" providerId="ADAL" clId="{974B9D46-C71F-4D0C-8B13-5823608A559A}" dt="2024-12-11T15:33:53.450" v="65" actId="20577"/>
        <pc:sldMkLst>
          <pc:docMk/>
          <pc:sldMk cId="2729696982" sldId="490"/>
        </pc:sldMkLst>
        <pc:spChg chg="mod">
          <ac:chgData name="Caroline Prodger" userId="e4ef2e75-b60b-401b-8ebe-291bdcf405f4" providerId="ADAL" clId="{974B9D46-C71F-4D0C-8B13-5823608A559A}" dt="2024-12-11T15:33:53.450" v="65" actId="20577"/>
          <ac:spMkLst>
            <pc:docMk/>
            <pc:sldMk cId="2729696982" sldId="490"/>
            <ac:spMk id="3" creationId="{45EE3F93-247E-4CD0-AC16-57A42883CEFE}"/>
          </ac:spMkLst>
        </pc:spChg>
      </pc:sldChg>
      <pc:sldChg chg="modSp mod">
        <pc:chgData name="Caroline Prodger" userId="e4ef2e75-b60b-401b-8ebe-291bdcf405f4" providerId="ADAL" clId="{974B9D46-C71F-4D0C-8B13-5823608A559A}" dt="2024-12-11T15:36:25.679" v="131" actId="20577"/>
        <pc:sldMkLst>
          <pc:docMk/>
          <pc:sldMk cId="2166599552" sldId="494"/>
        </pc:sldMkLst>
        <pc:spChg chg="mod">
          <ac:chgData name="Caroline Prodger" userId="e4ef2e75-b60b-401b-8ebe-291bdcf405f4" providerId="ADAL" clId="{974B9D46-C71F-4D0C-8B13-5823608A559A}" dt="2024-12-11T15:36:25.679" v="131" actId="20577"/>
          <ac:spMkLst>
            <pc:docMk/>
            <pc:sldMk cId="2166599552" sldId="494"/>
            <ac:spMk id="2" creationId="{15B7AE44-E5DA-4B72-8727-B1EE6755EA04}"/>
          </ac:spMkLst>
        </pc:spChg>
      </pc:sldChg>
      <pc:sldChg chg="modSp mod">
        <pc:chgData name="Caroline Prodger" userId="e4ef2e75-b60b-401b-8ebe-291bdcf405f4" providerId="ADAL" clId="{974B9D46-C71F-4D0C-8B13-5823608A559A}" dt="2024-12-11T15:28:03.294" v="15" actId="20577"/>
        <pc:sldMkLst>
          <pc:docMk/>
          <pc:sldMk cId="1929306575" sldId="510"/>
        </pc:sldMkLst>
        <pc:spChg chg="mod">
          <ac:chgData name="Caroline Prodger" userId="e4ef2e75-b60b-401b-8ebe-291bdcf405f4" providerId="ADAL" clId="{974B9D46-C71F-4D0C-8B13-5823608A559A}" dt="2024-12-11T15:28:03.294" v="15" actId="20577"/>
          <ac:spMkLst>
            <pc:docMk/>
            <pc:sldMk cId="1929306575" sldId="510"/>
            <ac:spMk id="3" creationId="{E3E702BC-1FE8-4B22-9687-A79EB56393B0}"/>
          </ac:spMkLst>
        </pc:spChg>
      </pc:sldChg>
      <pc:sldChg chg="modSp mod">
        <pc:chgData name="Caroline Prodger" userId="e4ef2e75-b60b-401b-8ebe-291bdcf405f4" providerId="ADAL" clId="{974B9D46-C71F-4D0C-8B13-5823608A559A}" dt="2024-12-11T15:29:26.521" v="31" actId="20577"/>
        <pc:sldMkLst>
          <pc:docMk/>
          <pc:sldMk cId="503738668" sldId="525"/>
        </pc:sldMkLst>
        <pc:spChg chg="mod">
          <ac:chgData name="Caroline Prodger" userId="e4ef2e75-b60b-401b-8ebe-291bdcf405f4" providerId="ADAL" clId="{974B9D46-C71F-4D0C-8B13-5823608A559A}" dt="2024-12-11T15:29:26.521" v="31" actId="20577"/>
          <ac:spMkLst>
            <pc:docMk/>
            <pc:sldMk cId="503738668" sldId="525"/>
            <ac:spMk id="2" creationId="{EFA55809-0957-4B40-9B0A-136A026B8455}"/>
          </ac:spMkLst>
        </pc:spChg>
      </pc:sldChg>
      <pc:sldChg chg="modSp mod">
        <pc:chgData name="Caroline Prodger" userId="e4ef2e75-b60b-401b-8ebe-291bdcf405f4" providerId="ADAL" clId="{974B9D46-C71F-4D0C-8B13-5823608A559A}" dt="2024-12-11T15:38:09.110" v="158" actId="2711"/>
        <pc:sldMkLst>
          <pc:docMk/>
          <pc:sldMk cId="2649116795" sldId="528"/>
        </pc:sldMkLst>
        <pc:spChg chg="mod">
          <ac:chgData name="Caroline Prodger" userId="e4ef2e75-b60b-401b-8ebe-291bdcf405f4" providerId="ADAL" clId="{974B9D46-C71F-4D0C-8B13-5823608A559A}" dt="2024-12-11T15:38:09.110" v="158" actId="2711"/>
          <ac:spMkLst>
            <pc:docMk/>
            <pc:sldMk cId="2649116795" sldId="528"/>
            <ac:spMk id="2" creationId="{00EAD8F0-758C-4D98-A12B-AD178C4BD05B}"/>
          </ac:spMkLst>
        </pc:spChg>
      </pc:sldChg>
      <pc:sldChg chg="addSp delSp add del setBg delDesignElem">
        <pc:chgData name="Caroline Prodger" userId="e4ef2e75-b60b-401b-8ebe-291bdcf405f4" providerId="ADAL" clId="{974B9D46-C71F-4D0C-8B13-5823608A559A}" dt="2024-12-11T15:27:04.978" v="2"/>
        <pc:sldMkLst>
          <pc:docMk/>
          <pc:sldMk cId="2275093180" sldId="531"/>
        </pc:sldMkLst>
        <pc:spChg chg="add del">
          <ac:chgData name="Caroline Prodger" userId="e4ef2e75-b60b-401b-8ebe-291bdcf405f4" providerId="ADAL" clId="{974B9D46-C71F-4D0C-8B13-5823608A559A}" dt="2024-12-11T15:27:04.978" v="2"/>
          <ac:spMkLst>
            <pc:docMk/>
            <pc:sldMk cId="2275093180" sldId="531"/>
            <ac:spMk id="13" creationId="{B50AB553-2A96-4A92-96F2-93548E096954}"/>
          </ac:spMkLst>
        </pc:spChg>
      </pc:sldChg>
      <pc:sldChg chg="add">
        <pc:chgData name="Caroline Prodger" userId="e4ef2e75-b60b-401b-8ebe-291bdcf405f4" providerId="ADAL" clId="{974B9D46-C71F-4D0C-8B13-5823608A559A}" dt="2024-12-11T15:27:20.422" v="3"/>
        <pc:sldMkLst>
          <pc:docMk/>
          <pc:sldMk cId="423853862" sldId="538"/>
        </pc:sldMkLst>
      </pc:sldChg>
      <pc:sldChg chg="modSp mod">
        <pc:chgData name="Caroline Prodger" userId="e4ef2e75-b60b-401b-8ebe-291bdcf405f4" providerId="ADAL" clId="{974B9D46-C71F-4D0C-8B13-5823608A559A}" dt="2024-12-11T15:28:35.386" v="21" actId="113"/>
        <pc:sldMkLst>
          <pc:docMk/>
          <pc:sldMk cId="4231294189" sldId="547"/>
        </pc:sldMkLst>
        <pc:spChg chg="mod">
          <ac:chgData name="Caroline Prodger" userId="e4ef2e75-b60b-401b-8ebe-291bdcf405f4" providerId="ADAL" clId="{974B9D46-C71F-4D0C-8B13-5823608A559A}" dt="2024-12-11T15:28:35.386" v="21" actId="113"/>
          <ac:spMkLst>
            <pc:docMk/>
            <pc:sldMk cId="4231294189" sldId="547"/>
            <ac:spMk id="2" creationId="{1D6140D7-4F26-1B78-3B57-0E910AA757A7}"/>
          </ac:spMkLst>
        </pc:spChg>
      </pc:sldChg>
      <pc:sldChg chg="modSp mod">
        <pc:chgData name="Caroline Prodger" userId="e4ef2e75-b60b-401b-8ebe-291bdcf405f4" providerId="ADAL" clId="{974B9D46-C71F-4D0C-8B13-5823608A559A}" dt="2024-12-11T15:37:53.959" v="157" actId="20577"/>
        <pc:sldMkLst>
          <pc:docMk/>
          <pc:sldMk cId="433419519" sldId="548"/>
        </pc:sldMkLst>
        <pc:spChg chg="mod">
          <ac:chgData name="Caroline Prodger" userId="e4ef2e75-b60b-401b-8ebe-291bdcf405f4" providerId="ADAL" clId="{974B9D46-C71F-4D0C-8B13-5823608A559A}" dt="2024-12-11T15:37:53.959" v="157" actId="20577"/>
          <ac:spMkLst>
            <pc:docMk/>
            <pc:sldMk cId="433419519" sldId="548"/>
            <ac:spMk id="3" creationId="{7D20EF81-BD0A-0FC5-DD81-D74CD6F7B0F0}"/>
          </ac:spMkLst>
        </pc:spChg>
      </pc:sldChg>
      <pc:sldChg chg="modSp mod">
        <pc:chgData name="Caroline Prodger" userId="e4ef2e75-b60b-401b-8ebe-291bdcf405f4" providerId="ADAL" clId="{974B9D46-C71F-4D0C-8B13-5823608A559A}" dt="2024-12-11T15:33:20.132" v="47" actId="20577"/>
        <pc:sldMkLst>
          <pc:docMk/>
          <pc:sldMk cId="4274365377" sldId="550"/>
        </pc:sldMkLst>
        <pc:spChg chg="mod">
          <ac:chgData name="Caroline Prodger" userId="e4ef2e75-b60b-401b-8ebe-291bdcf405f4" providerId="ADAL" clId="{974B9D46-C71F-4D0C-8B13-5823608A559A}" dt="2024-12-11T15:33:20.132" v="47" actId="20577"/>
          <ac:spMkLst>
            <pc:docMk/>
            <pc:sldMk cId="4274365377" sldId="550"/>
            <ac:spMk id="2" creationId="{4BEDA3F4-1E46-E4A4-EA07-F48176DCE0C2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4A16F-366F-49DF-A969-C0E2A821C3CA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3C3EBEB-FFF2-4022-8946-626426AD2BFA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Pre-event usage</a:t>
          </a:r>
        </a:p>
      </dgm:t>
    </dgm:pt>
    <dgm:pt modelId="{B98F5E91-3C93-47C9-97B8-42A0B34352CD}" type="parTrans" cxnId="{1DF07DDA-F83D-4787-BDE4-C8F041FA07E0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4026A54-1DB8-4431-8461-88488ECB00F8}" type="sibTrans" cxnId="{1DF07DDA-F83D-4787-BDE4-C8F041FA07E0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FAA4E01A-F5E8-44A2-9FDF-273C67125DF6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Event time usage</a:t>
          </a:r>
        </a:p>
      </dgm:t>
    </dgm:pt>
    <dgm:pt modelId="{19AF757E-F3BD-4A44-8882-867C01B68798}" type="parTrans" cxnId="{8EBDA4F2-897F-40CA-B5CF-0E6A8EDBD523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A47072DC-6227-4604-8EF2-672948293C9B}" type="sibTrans" cxnId="{8EBDA4F2-897F-40CA-B5CF-0E6A8EDBD523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96843FBD-9E95-4EC2-AAB9-0372CD3DCBDF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Post event usage</a:t>
          </a:r>
        </a:p>
      </dgm:t>
    </dgm:pt>
    <dgm:pt modelId="{5FFB8B67-84BF-4495-BE28-9E34E6C0E427}" type="parTrans" cxnId="{7C8A227B-DFE3-403F-8F40-14464672C83F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022B58A5-36E5-49B1-8359-FBE612FD0085}" type="sibTrans" cxnId="{7C8A227B-DFE3-403F-8F40-14464672C83F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77BD77B9-2265-49DF-BEDE-D711705E6698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Spotlight on Social media</a:t>
          </a:r>
        </a:p>
      </dgm:t>
    </dgm:pt>
    <dgm:pt modelId="{0376E859-E046-43D0-A6AA-1245275A8B6A}" type="parTrans" cxnId="{A34F9BA9-A99A-4D6B-A571-DC103CE0CE71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81D8F6E2-0215-493E-BD72-C35F21C0CC5C}" type="sibTrans" cxnId="{A34F9BA9-A99A-4D6B-A571-DC103CE0CE71}">
      <dgm:prSet/>
      <dgm:spPr/>
      <dgm:t>
        <a:bodyPr/>
        <a:lstStyle/>
        <a:p>
          <a:endParaRPr lang="en-GB" dirty="0">
            <a:solidFill>
              <a:schemeClr val="tx1"/>
            </a:solidFill>
          </a:endParaRPr>
        </a:p>
      </dgm:t>
    </dgm:pt>
    <dgm:pt modelId="{7CDD63DF-B0B1-46CF-AF6A-87DE6C9B1075}">
      <dgm:prSet phldrT="[Text]"/>
      <dgm:spPr>
        <a:solidFill>
          <a:srgbClr val="92D050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Future of Event </a:t>
          </a:r>
        </a:p>
        <a:p>
          <a:r>
            <a:rPr lang="en-GB" dirty="0">
              <a:solidFill>
                <a:schemeClr val="tx1"/>
              </a:solidFill>
            </a:rPr>
            <a:t>Technology</a:t>
          </a:r>
        </a:p>
      </dgm:t>
    </dgm:pt>
    <dgm:pt modelId="{27003825-6E26-43F3-BD46-19B3FD697422}" type="parTrans" cxnId="{37CF9930-9FF5-45BA-A1D4-462B9F39E6F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90A15936-6CD3-4233-84E1-11D017ECD4A1}" type="sibTrans" cxnId="{37CF9930-9FF5-45BA-A1D4-462B9F39E6F2}">
      <dgm:prSet/>
      <dgm:spPr/>
      <dgm:t>
        <a:bodyPr/>
        <a:lstStyle/>
        <a:p>
          <a:endParaRPr lang="en-GB">
            <a:solidFill>
              <a:schemeClr val="tx1"/>
            </a:solidFill>
          </a:endParaRPr>
        </a:p>
      </dgm:t>
    </dgm:pt>
    <dgm:pt modelId="{48F3D113-C4E1-4097-96B5-319C769CBF0E}" type="pres">
      <dgm:prSet presAssocID="{68C4A16F-366F-49DF-A969-C0E2A821C3CA}" presName="diagram" presStyleCnt="0">
        <dgm:presLayoutVars>
          <dgm:dir/>
          <dgm:resizeHandles val="exact"/>
        </dgm:presLayoutVars>
      </dgm:prSet>
      <dgm:spPr/>
    </dgm:pt>
    <dgm:pt modelId="{4B00DF3D-DAD6-4A48-89EC-53DFC50DD22F}" type="pres">
      <dgm:prSet presAssocID="{93C3EBEB-FFF2-4022-8946-626426AD2BFA}" presName="node" presStyleLbl="node1" presStyleIdx="0" presStyleCnt="5">
        <dgm:presLayoutVars>
          <dgm:bulletEnabled val="1"/>
        </dgm:presLayoutVars>
      </dgm:prSet>
      <dgm:spPr/>
    </dgm:pt>
    <dgm:pt modelId="{B0FC9609-33A6-44CC-AA6B-F00B69829093}" type="pres">
      <dgm:prSet presAssocID="{A4026A54-1DB8-4431-8461-88488ECB00F8}" presName="sibTrans" presStyleLbl="sibTrans2D1" presStyleIdx="0" presStyleCnt="4"/>
      <dgm:spPr/>
    </dgm:pt>
    <dgm:pt modelId="{F2B41258-68F3-44C1-9C03-3EC0FF36F478}" type="pres">
      <dgm:prSet presAssocID="{A4026A54-1DB8-4431-8461-88488ECB00F8}" presName="connectorText" presStyleLbl="sibTrans2D1" presStyleIdx="0" presStyleCnt="4"/>
      <dgm:spPr/>
    </dgm:pt>
    <dgm:pt modelId="{7EEEFFBF-2924-4627-A41E-0DB7666A2B8F}" type="pres">
      <dgm:prSet presAssocID="{FAA4E01A-F5E8-44A2-9FDF-273C67125DF6}" presName="node" presStyleLbl="node1" presStyleIdx="1" presStyleCnt="5">
        <dgm:presLayoutVars>
          <dgm:bulletEnabled val="1"/>
        </dgm:presLayoutVars>
      </dgm:prSet>
      <dgm:spPr/>
    </dgm:pt>
    <dgm:pt modelId="{8E743624-3E58-4D0E-A67D-3CC3E07D26D2}" type="pres">
      <dgm:prSet presAssocID="{A47072DC-6227-4604-8EF2-672948293C9B}" presName="sibTrans" presStyleLbl="sibTrans2D1" presStyleIdx="1" presStyleCnt="4"/>
      <dgm:spPr/>
    </dgm:pt>
    <dgm:pt modelId="{247BE031-0D4D-407F-8B47-3B535BDC0774}" type="pres">
      <dgm:prSet presAssocID="{A47072DC-6227-4604-8EF2-672948293C9B}" presName="connectorText" presStyleLbl="sibTrans2D1" presStyleIdx="1" presStyleCnt="4"/>
      <dgm:spPr/>
    </dgm:pt>
    <dgm:pt modelId="{B1D534F6-8BC6-4BD5-9CA6-512CBBEA111C}" type="pres">
      <dgm:prSet presAssocID="{96843FBD-9E95-4EC2-AAB9-0372CD3DCBDF}" presName="node" presStyleLbl="node1" presStyleIdx="2" presStyleCnt="5">
        <dgm:presLayoutVars>
          <dgm:bulletEnabled val="1"/>
        </dgm:presLayoutVars>
      </dgm:prSet>
      <dgm:spPr/>
    </dgm:pt>
    <dgm:pt modelId="{08A35312-F9E7-4D2C-96DA-0E93695E3C5F}" type="pres">
      <dgm:prSet presAssocID="{022B58A5-36E5-49B1-8359-FBE612FD0085}" presName="sibTrans" presStyleLbl="sibTrans2D1" presStyleIdx="2" presStyleCnt="4"/>
      <dgm:spPr/>
    </dgm:pt>
    <dgm:pt modelId="{2B18F3CD-B1CC-49FA-8F24-3E7CE850F08F}" type="pres">
      <dgm:prSet presAssocID="{022B58A5-36E5-49B1-8359-FBE612FD0085}" presName="connectorText" presStyleLbl="sibTrans2D1" presStyleIdx="2" presStyleCnt="4"/>
      <dgm:spPr/>
    </dgm:pt>
    <dgm:pt modelId="{380F56AB-A442-41CF-BBA7-F244D8FDCF63}" type="pres">
      <dgm:prSet presAssocID="{77BD77B9-2265-49DF-BEDE-D711705E6698}" presName="node" presStyleLbl="node1" presStyleIdx="3" presStyleCnt="5">
        <dgm:presLayoutVars>
          <dgm:bulletEnabled val="1"/>
        </dgm:presLayoutVars>
      </dgm:prSet>
      <dgm:spPr/>
    </dgm:pt>
    <dgm:pt modelId="{B55CB0AB-D697-49DE-AD3D-F478916B6E9A}" type="pres">
      <dgm:prSet presAssocID="{81D8F6E2-0215-493E-BD72-C35F21C0CC5C}" presName="sibTrans" presStyleLbl="sibTrans2D1" presStyleIdx="3" presStyleCnt="4"/>
      <dgm:spPr/>
    </dgm:pt>
    <dgm:pt modelId="{01D1134D-EC83-4FD0-B592-DB540451865C}" type="pres">
      <dgm:prSet presAssocID="{81D8F6E2-0215-493E-BD72-C35F21C0CC5C}" presName="connectorText" presStyleLbl="sibTrans2D1" presStyleIdx="3" presStyleCnt="4"/>
      <dgm:spPr/>
    </dgm:pt>
    <dgm:pt modelId="{23C04F51-8933-4BF9-87B7-8CD1B6B6DC13}" type="pres">
      <dgm:prSet presAssocID="{7CDD63DF-B0B1-46CF-AF6A-87DE6C9B1075}" presName="node" presStyleLbl="node1" presStyleIdx="4" presStyleCnt="5">
        <dgm:presLayoutVars>
          <dgm:bulletEnabled val="1"/>
        </dgm:presLayoutVars>
      </dgm:prSet>
      <dgm:spPr/>
    </dgm:pt>
  </dgm:ptLst>
  <dgm:cxnLst>
    <dgm:cxn modelId="{34B31A05-60C7-43D2-ADB3-82FADA78D9DD}" type="presOf" srcId="{68C4A16F-366F-49DF-A969-C0E2A821C3CA}" destId="{48F3D113-C4E1-4097-96B5-319C769CBF0E}" srcOrd="0" destOrd="0" presId="urn:microsoft.com/office/officeart/2005/8/layout/process5"/>
    <dgm:cxn modelId="{836C7E13-B442-46AF-80C5-D9F79BEAA8B9}" type="presOf" srcId="{77BD77B9-2265-49DF-BEDE-D711705E6698}" destId="{380F56AB-A442-41CF-BBA7-F244D8FDCF63}" srcOrd="0" destOrd="0" presId="urn:microsoft.com/office/officeart/2005/8/layout/process5"/>
    <dgm:cxn modelId="{21063818-AA33-4E75-B445-0C325F44D229}" type="presOf" srcId="{81D8F6E2-0215-493E-BD72-C35F21C0CC5C}" destId="{B55CB0AB-D697-49DE-AD3D-F478916B6E9A}" srcOrd="0" destOrd="0" presId="urn:microsoft.com/office/officeart/2005/8/layout/process5"/>
    <dgm:cxn modelId="{34076F2C-D0F9-4B9B-A901-2543968F21D2}" type="presOf" srcId="{93C3EBEB-FFF2-4022-8946-626426AD2BFA}" destId="{4B00DF3D-DAD6-4A48-89EC-53DFC50DD22F}" srcOrd="0" destOrd="0" presId="urn:microsoft.com/office/officeart/2005/8/layout/process5"/>
    <dgm:cxn modelId="{37CF9930-9FF5-45BA-A1D4-462B9F39E6F2}" srcId="{68C4A16F-366F-49DF-A969-C0E2A821C3CA}" destId="{7CDD63DF-B0B1-46CF-AF6A-87DE6C9B1075}" srcOrd="4" destOrd="0" parTransId="{27003825-6E26-43F3-BD46-19B3FD697422}" sibTransId="{90A15936-6CD3-4233-84E1-11D017ECD4A1}"/>
    <dgm:cxn modelId="{A93E2046-F5E9-4823-8E71-43735041BB58}" type="presOf" srcId="{7CDD63DF-B0B1-46CF-AF6A-87DE6C9B1075}" destId="{23C04F51-8933-4BF9-87B7-8CD1B6B6DC13}" srcOrd="0" destOrd="0" presId="urn:microsoft.com/office/officeart/2005/8/layout/process5"/>
    <dgm:cxn modelId="{723A7C4D-F193-4F56-812F-C759F508122B}" type="presOf" srcId="{FAA4E01A-F5E8-44A2-9FDF-273C67125DF6}" destId="{7EEEFFBF-2924-4627-A41E-0DB7666A2B8F}" srcOrd="0" destOrd="0" presId="urn:microsoft.com/office/officeart/2005/8/layout/process5"/>
    <dgm:cxn modelId="{C7DD2476-0DCD-4968-A28C-72244BBA6907}" type="presOf" srcId="{022B58A5-36E5-49B1-8359-FBE612FD0085}" destId="{2B18F3CD-B1CC-49FA-8F24-3E7CE850F08F}" srcOrd="1" destOrd="0" presId="urn:microsoft.com/office/officeart/2005/8/layout/process5"/>
    <dgm:cxn modelId="{FFF8B759-F989-4565-87FC-D4B7F3D3EA16}" type="presOf" srcId="{022B58A5-36E5-49B1-8359-FBE612FD0085}" destId="{08A35312-F9E7-4D2C-96DA-0E93695E3C5F}" srcOrd="0" destOrd="0" presId="urn:microsoft.com/office/officeart/2005/8/layout/process5"/>
    <dgm:cxn modelId="{7C8A227B-DFE3-403F-8F40-14464672C83F}" srcId="{68C4A16F-366F-49DF-A969-C0E2A821C3CA}" destId="{96843FBD-9E95-4EC2-AAB9-0372CD3DCBDF}" srcOrd="2" destOrd="0" parTransId="{5FFB8B67-84BF-4495-BE28-9E34E6C0E427}" sibTransId="{022B58A5-36E5-49B1-8359-FBE612FD0085}"/>
    <dgm:cxn modelId="{DAE39093-ADB5-4AEB-9DEA-36C9413AF101}" type="presOf" srcId="{A47072DC-6227-4604-8EF2-672948293C9B}" destId="{8E743624-3E58-4D0E-A67D-3CC3E07D26D2}" srcOrd="0" destOrd="0" presId="urn:microsoft.com/office/officeart/2005/8/layout/process5"/>
    <dgm:cxn modelId="{44F3E0A5-1703-4619-9B09-79B7701C43C5}" type="presOf" srcId="{A47072DC-6227-4604-8EF2-672948293C9B}" destId="{247BE031-0D4D-407F-8B47-3B535BDC0774}" srcOrd="1" destOrd="0" presId="urn:microsoft.com/office/officeart/2005/8/layout/process5"/>
    <dgm:cxn modelId="{A34F9BA9-A99A-4D6B-A571-DC103CE0CE71}" srcId="{68C4A16F-366F-49DF-A969-C0E2A821C3CA}" destId="{77BD77B9-2265-49DF-BEDE-D711705E6698}" srcOrd="3" destOrd="0" parTransId="{0376E859-E046-43D0-A6AA-1245275A8B6A}" sibTransId="{81D8F6E2-0215-493E-BD72-C35F21C0CC5C}"/>
    <dgm:cxn modelId="{F69852B2-A919-488F-AC75-6684871E4D9E}" type="presOf" srcId="{96843FBD-9E95-4EC2-AAB9-0372CD3DCBDF}" destId="{B1D534F6-8BC6-4BD5-9CA6-512CBBEA111C}" srcOrd="0" destOrd="0" presId="urn:microsoft.com/office/officeart/2005/8/layout/process5"/>
    <dgm:cxn modelId="{CE77E3C9-54B4-4A9D-9E18-8E1359877262}" type="presOf" srcId="{A4026A54-1DB8-4431-8461-88488ECB00F8}" destId="{F2B41258-68F3-44C1-9C03-3EC0FF36F478}" srcOrd="1" destOrd="0" presId="urn:microsoft.com/office/officeart/2005/8/layout/process5"/>
    <dgm:cxn modelId="{ECFB75CA-BC65-4A52-A918-10A0F106623C}" type="presOf" srcId="{81D8F6E2-0215-493E-BD72-C35F21C0CC5C}" destId="{01D1134D-EC83-4FD0-B592-DB540451865C}" srcOrd="1" destOrd="0" presId="urn:microsoft.com/office/officeart/2005/8/layout/process5"/>
    <dgm:cxn modelId="{1DF07DDA-F83D-4787-BDE4-C8F041FA07E0}" srcId="{68C4A16F-366F-49DF-A969-C0E2A821C3CA}" destId="{93C3EBEB-FFF2-4022-8946-626426AD2BFA}" srcOrd="0" destOrd="0" parTransId="{B98F5E91-3C93-47C9-97B8-42A0B34352CD}" sibTransId="{A4026A54-1DB8-4431-8461-88488ECB00F8}"/>
    <dgm:cxn modelId="{E341FBDF-2979-4ED3-95FF-E28998848F6A}" type="presOf" srcId="{A4026A54-1DB8-4431-8461-88488ECB00F8}" destId="{B0FC9609-33A6-44CC-AA6B-F00B69829093}" srcOrd="0" destOrd="0" presId="urn:microsoft.com/office/officeart/2005/8/layout/process5"/>
    <dgm:cxn modelId="{8EBDA4F2-897F-40CA-B5CF-0E6A8EDBD523}" srcId="{68C4A16F-366F-49DF-A969-C0E2A821C3CA}" destId="{FAA4E01A-F5E8-44A2-9FDF-273C67125DF6}" srcOrd="1" destOrd="0" parTransId="{19AF757E-F3BD-4A44-8882-867C01B68798}" sibTransId="{A47072DC-6227-4604-8EF2-672948293C9B}"/>
    <dgm:cxn modelId="{4EE2C7FF-A9AA-4F1E-9FC6-01A3D53CDD1D}" type="presParOf" srcId="{48F3D113-C4E1-4097-96B5-319C769CBF0E}" destId="{4B00DF3D-DAD6-4A48-89EC-53DFC50DD22F}" srcOrd="0" destOrd="0" presId="urn:microsoft.com/office/officeart/2005/8/layout/process5"/>
    <dgm:cxn modelId="{11AB420D-5284-4CF3-B305-3E088A4A4FDB}" type="presParOf" srcId="{48F3D113-C4E1-4097-96B5-319C769CBF0E}" destId="{B0FC9609-33A6-44CC-AA6B-F00B69829093}" srcOrd="1" destOrd="0" presId="urn:microsoft.com/office/officeart/2005/8/layout/process5"/>
    <dgm:cxn modelId="{EBBF5270-5489-4769-A0BA-A60F762B2F9D}" type="presParOf" srcId="{B0FC9609-33A6-44CC-AA6B-F00B69829093}" destId="{F2B41258-68F3-44C1-9C03-3EC0FF36F478}" srcOrd="0" destOrd="0" presId="urn:microsoft.com/office/officeart/2005/8/layout/process5"/>
    <dgm:cxn modelId="{542DB4F2-95EB-4A7C-BDDB-D497157FA4C4}" type="presParOf" srcId="{48F3D113-C4E1-4097-96B5-319C769CBF0E}" destId="{7EEEFFBF-2924-4627-A41E-0DB7666A2B8F}" srcOrd="2" destOrd="0" presId="urn:microsoft.com/office/officeart/2005/8/layout/process5"/>
    <dgm:cxn modelId="{20BF17D5-8A4C-4478-A800-F5F653A2B28E}" type="presParOf" srcId="{48F3D113-C4E1-4097-96B5-319C769CBF0E}" destId="{8E743624-3E58-4D0E-A67D-3CC3E07D26D2}" srcOrd="3" destOrd="0" presId="urn:microsoft.com/office/officeart/2005/8/layout/process5"/>
    <dgm:cxn modelId="{17027C11-CA7F-401E-B427-325434A2E5EB}" type="presParOf" srcId="{8E743624-3E58-4D0E-A67D-3CC3E07D26D2}" destId="{247BE031-0D4D-407F-8B47-3B535BDC0774}" srcOrd="0" destOrd="0" presId="urn:microsoft.com/office/officeart/2005/8/layout/process5"/>
    <dgm:cxn modelId="{0706EA32-CE26-44C9-91A0-FE113DC5AECD}" type="presParOf" srcId="{48F3D113-C4E1-4097-96B5-319C769CBF0E}" destId="{B1D534F6-8BC6-4BD5-9CA6-512CBBEA111C}" srcOrd="4" destOrd="0" presId="urn:microsoft.com/office/officeart/2005/8/layout/process5"/>
    <dgm:cxn modelId="{53555C94-F421-4F0F-8901-D4532F598DCD}" type="presParOf" srcId="{48F3D113-C4E1-4097-96B5-319C769CBF0E}" destId="{08A35312-F9E7-4D2C-96DA-0E93695E3C5F}" srcOrd="5" destOrd="0" presId="urn:microsoft.com/office/officeart/2005/8/layout/process5"/>
    <dgm:cxn modelId="{EF6CF2D7-92C1-4928-939B-A74EEBC229BE}" type="presParOf" srcId="{08A35312-F9E7-4D2C-96DA-0E93695E3C5F}" destId="{2B18F3CD-B1CC-49FA-8F24-3E7CE850F08F}" srcOrd="0" destOrd="0" presId="urn:microsoft.com/office/officeart/2005/8/layout/process5"/>
    <dgm:cxn modelId="{67696951-EB67-4649-8048-2A3B5A3DE793}" type="presParOf" srcId="{48F3D113-C4E1-4097-96B5-319C769CBF0E}" destId="{380F56AB-A442-41CF-BBA7-F244D8FDCF63}" srcOrd="6" destOrd="0" presId="urn:microsoft.com/office/officeart/2005/8/layout/process5"/>
    <dgm:cxn modelId="{A83C1F31-DE74-476E-A826-7B57FD279130}" type="presParOf" srcId="{48F3D113-C4E1-4097-96B5-319C769CBF0E}" destId="{B55CB0AB-D697-49DE-AD3D-F478916B6E9A}" srcOrd="7" destOrd="0" presId="urn:microsoft.com/office/officeart/2005/8/layout/process5"/>
    <dgm:cxn modelId="{A22D476A-0B08-4CBC-AECC-A87EA1B56552}" type="presParOf" srcId="{B55CB0AB-D697-49DE-AD3D-F478916B6E9A}" destId="{01D1134D-EC83-4FD0-B592-DB540451865C}" srcOrd="0" destOrd="0" presId="urn:microsoft.com/office/officeart/2005/8/layout/process5"/>
    <dgm:cxn modelId="{60A3A30A-FA98-4C19-9463-EE7E2A16A66B}" type="presParOf" srcId="{48F3D113-C4E1-4097-96B5-319C769CBF0E}" destId="{23C04F51-8933-4BF9-87B7-8CD1B6B6DC13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0DF3D-DAD6-4A48-89EC-53DFC50DD22F}">
      <dsp:nvSpPr>
        <dsp:cNvPr id="0" name=""/>
        <dsp:cNvSpPr/>
      </dsp:nvSpPr>
      <dsp:spPr>
        <a:xfrm>
          <a:off x="6931" y="419010"/>
          <a:ext cx="2071799" cy="124307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tx1"/>
              </a:solidFill>
            </a:rPr>
            <a:t>Pre-event usage</a:t>
          </a:r>
        </a:p>
      </dsp:txBody>
      <dsp:txXfrm>
        <a:off x="43340" y="455419"/>
        <a:ext cx="1998981" cy="1170261"/>
      </dsp:txXfrm>
    </dsp:sp>
    <dsp:sp modelId="{B0FC9609-33A6-44CC-AA6B-F00B69829093}">
      <dsp:nvSpPr>
        <dsp:cNvPr id="0" name=""/>
        <dsp:cNvSpPr/>
      </dsp:nvSpPr>
      <dsp:spPr>
        <a:xfrm>
          <a:off x="2261049" y="783647"/>
          <a:ext cx="439221" cy="513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>
            <a:solidFill>
              <a:schemeClr val="tx1"/>
            </a:solidFill>
          </a:endParaRPr>
        </a:p>
      </dsp:txBody>
      <dsp:txXfrm>
        <a:off x="2261049" y="886408"/>
        <a:ext cx="307455" cy="308284"/>
      </dsp:txXfrm>
    </dsp:sp>
    <dsp:sp modelId="{7EEEFFBF-2924-4627-A41E-0DB7666A2B8F}">
      <dsp:nvSpPr>
        <dsp:cNvPr id="0" name=""/>
        <dsp:cNvSpPr/>
      </dsp:nvSpPr>
      <dsp:spPr>
        <a:xfrm>
          <a:off x="2907450" y="419010"/>
          <a:ext cx="2071799" cy="124307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tx1"/>
              </a:solidFill>
            </a:rPr>
            <a:t>Event time usage</a:t>
          </a:r>
        </a:p>
      </dsp:txBody>
      <dsp:txXfrm>
        <a:off x="2943859" y="455419"/>
        <a:ext cx="1998981" cy="1170261"/>
      </dsp:txXfrm>
    </dsp:sp>
    <dsp:sp modelId="{8E743624-3E58-4D0E-A67D-3CC3E07D26D2}">
      <dsp:nvSpPr>
        <dsp:cNvPr id="0" name=""/>
        <dsp:cNvSpPr/>
      </dsp:nvSpPr>
      <dsp:spPr>
        <a:xfrm>
          <a:off x="5161567" y="783647"/>
          <a:ext cx="439221" cy="513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>
            <a:solidFill>
              <a:schemeClr val="tx1"/>
            </a:solidFill>
          </a:endParaRPr>
        </a:p>
      </dsp:txBody>
      <dsp:txXfrm>
        <a:off x="5161567" y="886408"/>
        <a:ext cx="307455" cy="308284"/>
      </dsp:txXfrm>
    </dsp:sp>
    <dsp:sp modelId="{B1D534F6-8BC6-4BD5-9CA6-512CBBEA111C}">
      <dsp:nvSpPr>
        <dsp:cNvPr id="0" name=""/>
        <dsp:cNvSpPr/>
      </dsp:nvSpPr>
      <dsp:spPr>
        <a:xfrm>
          <a:off x="5807969" y="419010"/>
          <a:ext cx="2071799" cy="124307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tx1"/>
              </a:solidFill>
            </a:rPr>
            <a:t>Post event usage</a:t>
          </a:r>
        </a:p>
      </dsp:txBody>
      <dsp:txXfrm>
        <a:off x="5844378" y="455419"/>
        <a:ext cx="1998981" cy="1170261"/>
      </dsp:txXfrm>
    </dsp:sp>
    <dsp:sp modelId="{08A35312-F9E7-4D2C-96DA-0E93695E3C5F}">
      <dsp:nvSpPr>
        <dsp:cNvPr id="0" name=""/>
        <dsp:cNvSpPr/>
      </dsp:nvSpPr>
      <dsp:spPr>
        <a:xfrm rot="5400000">
          <a:off x="6624258" y="1807116"/>
          <a:ext cx="439221" cy="513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>
            <a:solidFill>
              <a:schemeClr val="tx1"/>
            </a:solidFill>
          </a:endParaRPr>
        </a:p>
      </dsp:txBody>
      <dsp:txXfrm rot="-5400000">
        <a:off x="6689727" y="1844408"/>
        <a:ext cx="308284" cy="307455"/>
      </dsp:txXfrm>
    </dsp:sp>
    <dsp:sp modelId="{380F56AB-A442-41CF-BBA7-F244D8FDCF63}">
      <dsp:nvSpPr>
        <dsp:cNvPr id="0" name=""/>
        <dsp:cNvSpPr/>
      </dsp:nvSpPr>
      <dsp:spPr>
        <a:xfrm>
          <a:off x="5807969" y="2490809"/>
          <a:ext cx="2071799" cy="124307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tx1"/>
              </a:solidFill>
            </a:rPr>
            <a:t>Spotlight on Social media</a:t>
          </a:r>
        </a:p>
      </dsp:txBody>
      <dsp:txXfrm>
        <a:off x="5844378" y="2527218"/>
        <a:ext cx="1998981" cy="1170261"/>
      </dsp:txXfrm>
    </dsp:sp>
    <dsp:sp modelId="{B55CB0AB-D697-49DE-AD3D-F478916B6E9A}">
      <dsp:nvSpPr>
        <dsp:cNvPr id="0" name=""/>
        <dsp:cNvSpPr/>
      </dsp:nvSpPr>
      <dsp:spPr>
        <a:xfrm rot="10800000">
          <a:off x="5186429" y="2855446"/>
          <a:ext cx="439221" cy="513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 dirty="0">
            <a:solidFill>
              <a:schemeClr val="tx1"/>
            </a:solidFill>
          </a:endParaRPr>
        </a:p>
      </dsp:txBody>
      <dsp:txXfrm rot="10800000">
        <a:off x="5318195" y="2958207"/>
        <a:ext cx="307455" cy="308284"/>
      </dsp:txXfrm>
    </dsp:sp>
    <dsp:sp modelId="{23C04F51-8933-4BF9-87B7-8CD1B6B6DC13}">
      <dsp:nvSpPr>
        <dsp:cNvPr id="0" name=""/>
        <dsp:cNvSpPr/>
      </dsp:nvSpPr>
      <dsp:spPr>
        <a:xfrm>
          <a:off x="2907450" y="2490809"/>
          <a:ext cx="2071799" cy="124307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tx1"/>
              </a:solidFill>
            </a:rPr>
            <a:t>Future of Event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chemeClr val="tx1"/>
              </a:solidFill>
            </a:rPr>
            <a:t>Technology</a:t>
          </a:r>
        </a:p>
      </dsp:txBody>
      <dsp:txXfrm>
        <a:off x="2943859" y="2527218"/>
        <a:ext cx="1998981" cy="1170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B15A8-09DD-443B-A3BC-D662273257A0}" type="datetimeFigureOut">
              <a:rPr lang="en-GB" smtClean="0"/>
              <a:t>28/01/2025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0566-87A0-4F4C-8A5B-6D7C7918ED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292791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620896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15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38260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992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45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91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35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65795"/>
            <a:ext cx="8229600" cy="962977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able Placeholder 4"/>
          <p:cNvSpPr>
            <a:spLocks noGrp="1"/>
          </p:cNvSpPr>
          <p:nvPr>
            <p:ph type="tbl" sz="quarter" idx="11"/>
          </p:nvPr>
        </p:nvSpPr>
        <p:spPr>
          <a:xfrm>
            <a:off x="457201" y="1808793"/>
            <a:ext cx="8229600" cy="360045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403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Managing Events, Real Challenges, Real Outcomes, 2nd edn. | Liz Quick Author 2025 | SAGE Publishing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88AE8-CBB5-4822-9795-6A8E2D4AB3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62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Managing Events: Real Challenges, Real Outcomes,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Liz Quick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FD3154-C36D-0663-FFC1-E5577EA612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46" y="992188"/>
            <a:ext cx="3743417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Global events (2 of 2)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Events and festivals considered to be net generators of tourism producing both additional visitors and revenue to a destination</a:t>
            </a:r>
          </a:p>
          <a:p>
            <a:r>
              <a:rPr lang="en-GB" dirty="0"/>
              <a:t>Increased requirement to adopt certain types of events to attract the ‘right’ sort of tourism</a:t>
            </a:r>
          </a:p>
          <a:p>
            <a:r>
              <a:rPr lang="en-GB" dirty="0"/>
              <a:t>Important to measure touristic arrivals in countries</a:t>
            </a:r>
          </a:p>
          <a:p>
            <a:r>
              <a:rPr lang="en-GB" dirty="0"/>
              <a:t>Linked to strategic changes in bidding for events and increased marketing in these regions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528244-4761-9CEC-9D83-0E00F0AF1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C4B98E-8DFE-8C87-FB90-336306256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Areas of globalisation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B592C4-B9CD-C9CD-10DD-93909B06B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2DA20-18D0-60A4-F274-7EE140A22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00" y="1928559"/>
            <a:ext cx="7277601" cy="402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4534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Legislation and regulation (1 of 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Policies are generally formed by governments who put together regulations </a:t>
            </a:r>
          </a:p>
          <a:p>
            <a:r>
              <a:rPr lang="en-GB" dirty="0"/>
              <a:t>These are designed to guide the actions of all persons involved or connected with the organisation</a:t>
            </a:r>
          </a:p>
          <a:p>
            <a:r>
              <a:rPr lang="en-GB" dirty="0"/>
              <a:t>Policies are guidelines for directors, committee members, employers and members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FAD0-ABE3-5E66-7140-61AB65E57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CFE0E-F801-DA6B-0671-9DA74294A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DA3F4-1E46-E4A4-EA07-F48176DCE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Legislation and regulation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57E7A-D7AD-4C41-6FD7-11ED651B3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 the events arena policies will exist in the areas of: </a:t>
            </a:r>
          </a:p>
          <a:p>
            <a:pPr lvl="1"/>
            <a:r>
              <a:rPr lang="en-GB" i="1" dirty="0"/>
              <a:t>Athlete doping in sport </a:t>
            </a:r>
          </a:p>
          <a:p>
            <a:pPr lvl="1"/>
            <a:r>
              <a:rPr lang="en-GB" i="1" dirty="0"/>
              <a:t>Service to members of an organisation or external customers</a:t>
            </a:r>
          </a:p>
          <a:p>
            <a:pPr lvl="1"/>
            <a:r>
              <a:rPr lang="en-GB" i="1" dirty="0"/>
              <a:t>Crowd control in events </a:t>
            </a:r>
          </a:p>
          <a:p>
            <a:pPr lvl="1"/>
            <a:r>
              <a:rPr lang="en-GB" i="1" dirty="0"/>
              <a:t>Risk and health and safety</a:t>
            </a:r>
          </a:p>
          <a:p>
            <a:pPr lvl="1"/>
            <a:r>
              <a:rPr lang="en-GB" i="1" dirty="0"/>
              <a:t>Food Hygiene</a:t>
            </a:r>
          </a:p>
          <a:p>
            <a:pPr lvl="1"/>
            <a:r>
              <a:rPr lang="en-GB" i="1" dirty="0"/>
              <a:t>Staff training and management</a:t>
            </a:r>
          </a:p>
          <a:p>
            <a:pPr lvl="1"/>
            <a:r>
              <a:rPr lang="en-GB" i="1" dirty="0"/>
              <a:t>Financial management </a:t>
            </a:r>
          </a:p>
          <a:p>
            <a:pPr lvl="1"/>
            <a:r>
              <a:rPr lang="en-GB" i="1" dirty="0"/>
              <a:t>Marketing and promotion</a:t>
            </a:r>
          </a:p>
          <a:p>
            <a:pPr lvl="1"/>
            <a:r>
              <a:rPr lang="en-GB" i="1" dirty="0"/>
              <a:t>A code of conduct for event participants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37979E-CCD4-1413-82A5-5FDC31459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E9878-6A4E-4A35-DF3F-1A576CCE3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365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5DBF1-FDF2-4EDA-80D0-0BB350495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Reasons event regulations exist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E3F93-247E-4CD0-AC16-57A42883C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pPr lvl="0"/>
            <a:r>
              <a:rPr lang="en-GB" dirty="0"/>
              <a:t>To aid effective planning</a:t>
            </a:r>
          </a:p>
          <a:p>
            <a:pPr lvl="0"/>
            <a:r>
              <a:rPr lang="en-GB" dirty="0"/>
              <a:t>To administer distributive and social justice</a:t>
            </a:r>
          </a:p>
          <a:p>
            <a:pPr lvl="0"/>
            <a:r>
              <a:rPr lang="en-GB" dirty="0"/>
              <a:t>To ensure the welfare and safety of all event stakeholders</a:t>
            </a:r>
          </a:p>
          <a:p>
            <a:pPr lvl="0"/>
            <a:r>
              <a:rPr lang="en-GB" dirty="0"/>
              <a:t>To avoid market failure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0AC30-41B2-2F3E-4316-681BC64E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83FF83-8E13-0AE6-BA49-838343C97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696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 Types of regulation</a:t>
            </a:r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9959116"/>
              </p:ext>
            </p:extLst>
          </p:nvPr>
        </p:nvGraphicFramePr>
        <p:xfrm>
          <a:off x="628650" y="2020888"/>
          <a:ext cx="7886699" cy="38252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2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33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087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effectLst/>
                        </a:rPr>
                        <a:t>Economic (Structural) Regulation</a:t>
                      </a:r>
                      <a:endParaRPr lang="en-GB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effectLst/>
                        </a:rPr>
                        <a:t>To regulate and provide parameters on who can enter a business environment and the prices they are able to charge for their products and services</a:t>
                      </a:r>
                      <a:endParaRPr lang="en-GB" sz="2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62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  <a:effectLst/>
                        </a:rPr>
                        <a:t>Social (Conduct) Regulation 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govern how any business or individual carries out activities and practices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0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  <a:effectLst/>
                        </a:rPr>
                        <a:t>Administrative Regulation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To provide specific details and guidelines for implementing and enforcing policies</a:t>
                      </a:r>
                      <a:endParaRPr lang="en-GB" sz="2000" b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31012FD-7609-92FD-89F7-E114A9B6E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 dirty="0"/>
              <a:t>Managing Events: Real Challenges, Real Outcomes, 2nd </a:t>
            </a:r>
            <a:r>
              <a:rPr lang="en-US" dirty="0" err="1"/>
              <a:t>edn</a:t>
            </a:r>
            <a:r>
              <a:rPr lang="en-US" dirty="0"/>
              <a:t> | © Liz Quick 2025 | SAGE Publishing</a:t>
            </a:r>
            <a:endParaRPr lang="en-GB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FDC184DE-0EAC-528C-4DB1-D92FA9DE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312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D9796-B5BC-4EB1-B0C0-D8244AA3A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Regulatory institutions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816088-98CF-4BC3-B682-44900F2E3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Office of Fair Trading</a:t>
            </a:r>
          </a:p>
          <a:p>
            <a:r>
              <a:rPr lang="en-GB" dirty="0"/>
              <a:t>Sector Regulators</a:t>
            </a:r>
          </a:p>
          <a:p>
            <a:r>
              <a:rPr lang="en-GB" dirty="0"/>
              <a:t>OFWAT, OFGEM,OFCOM</a:t>
            </a:r>
          </a:p>
          <a:p>
            <a:r>
              <a:rPr lang="en-GB" dirty="0"/>
              <a:t>Competition Act 1998</a:t>
            </a:r>
          </a:p>
          <a:p>
            <a:r>
              <a:rPr lang="en-GB" dirty="0"/>
              <a:t>Fair Trading Act 1973</a:t>
            </a:r>
          </a:p>
          <a:p>
            <a:r>
              <a:rPr lang="en-GB" dirty="0"/>
              <a:t>European Commission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1242FF-0C76-E495-9B96-2FD9715C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20B39-DD9A-2C94-4C1C-E2CC2FCF3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5869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B3E5D-197A-4EEE-9E21-4575AA29A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Policy stakeholders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DE3E2B-1433-637A-A8CF-93C8068AAB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94" y="2080617"/>
            <a:ext cx="7790412" cy="374904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8ACCD7-0CF3-19FF-409A-5D6C513CB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37544-753D-7039-A508-DF055DCCF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656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6779E-C058-49C4-85E4-F7EC651AC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ZA" dirty="0"/>
              <a:t>The future of regulation in events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D1CCB-7E09-4F68-90C3-89EE48E7C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/>
          </a:bodyPr>
          <a:lstStyle/>
          <a:p>
            <a:r>
              <a:rPr lang="en-GB" dirty="0"/>
              <a:t>All staff will need to be trained on all Health and Safety aspects as the industry becomes liable to more litigation and criminal prosecution</a:t>
            </a:r>
          </a:p>
          <a:p>
            <a:r>
              <a:rPr lang="en-GB" dirty="0"/>
              <a:t>Softer policies and guidelines will become more mandatory practices, that is, regulations, government acts and legislation</a:t>
            </a:r>
          </a:p>
          <a:p>
            <a:r>
              <a:rPr lang="en-GB" dirty="0"/>
              <a:t>Stakeholders will need to be more mindful of risk and comply to regulations and policy to be able to trade</a:t>
            </a:r>
          </a:p>
          <a:p>
            <a:r>
              <a:rPr lang="en-GB" dirty="0"/>
              <a:t>Event companies may have to seek approval from their clients’ security advisory committees before embarking on events in areas perceived to be of moderate to high risk</a:t>
            </a:r>
          </a:p>
          <a:p>
            <a:r>
              <a:rPr lang="en-GB" dirty="0"/>
              <a:t>Outsourcing to specialists to undertake detailed risk assessment before delivery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ACA7E2-2ADF-353B-EB8D-612B12384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4132E-DD29-C574-9068-24DD33D7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952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AD8F0-758C-4D98-A12B-AD178C4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Social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A777E-5686-45DD-89A8-E4150ABE5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Taking a moral or ethical position on operating practices</a:t>
            </a:r>
          </a:p>
          <a:p>
            <a:pPr lvl="0"/>
            <a:r>
              <a:rPr lang="en-GB" dirty="0"/>
              <a:t>Health and safety </a:t>
            </a:r>
          </a:p>
          <a:p>
            <a:pPr lvl="0"/>
            <a:r>
              <a:rPr lang="en-GB" dirty="0"/>
              <a:t>Environmental stewardship </a:t>
            </a:r>
          </a:p>
          <a:p>
            <a:pPr lvl="0"/>
            <a:r>
              <a:rPr lang="en-GB" dirty="0"/>
              <a:t>Human rights for all staff and volunteers</a:t>
            </a:r>
          </a:p>
          <a:p>
            <a:pPr lvl="0"/>
            <a:r>
              <a:rPr lang="en-GB" dirty="0"/>
              <a:t>Working conditions, including safety and health, working hours and staff wages</a:t>
            </a:r>
          </a:p>
          <a:p>
            <a:pPr lvl="0"/>
            <a:r>
              <a:rPr lang="en-GB" dirty="0"/>
              <a:t>Corporate philanthropy, volunteerism and community investment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854EA9-77E9-F79C-48A7-15AAD1C1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7C8BD-8061-6065-3FE2-B8A7AB6D9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11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448658"/>
            <a:ext cx="7696200" cy="196068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9</a:t>
            </a:r>
            <a:br>
              <a:rPr lang="en-US" sz="4400" dirty="0"/>
            </a:br>
            <a:r>
              <a:rPr lang="en-US" sz="4400" dirty="0"/>
              <a:t> Trends and issues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AE44-E5DA-4B72-8727-B1EE6755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ZA" dirty="0"/>
              <a:t>Benefits of Corporate Social Responsibility (CSR) programmes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895DD7-C2EC-48A8-8DDD-1BD0F0148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Enhancement of reputation founded on values such as trust, credibility, reliability, quality and consistency </a:t>
            </a:r>
          </a:p>
          <a:p>
            <a:r>
              <a:rPr lang="en-GB" dirty="0"/>
              <a:t>Build effective and efficient supply chain relationships and increase competitive advantage and market positioning</a:t>
            </a:r>
          </a:p>
          <a:p>
            <a:r>
              <a:rPr lang="en-GB" dirty="0"/>
              <a:t>Increased stakeholder understanding of the organisation’s objectives</a:t>
            </a:r>
          </a:p>
          <a:p>
            <a:r>
              <a:rPr lang="en-GB" dirty="0"/>
              <a:t>Better position to anticipate and respond to regulatory, economic, social and environmental changes </a:t>
            </a:r>
          </a:p>
          <a:p>
            <a:r>
              <a:rPr lang="en-GB" dirty="0"/>
              <a:t>Operational efficiencies and cost savings </a:t>
            </a:r>
          </a:p>
          <a:p>
            <a:r>
              <a:rPr lang="en-GB" dirty="0"/>
              <a:t>More robust ‘social licence’ to operate in the community</a:t>
            </a:r>
          </a:p>
          <a:p>
            <a:r>
              <a:rPr lang="en-GB" dirty="0"/>
              <a:t>Improved relations with regulators especially governmental work and procurement of export assistance contracts</a:t>
            </a:r>
          </a:p>
          <a:p>
            <a:r>
              <a:rPr lang="en-GB" dirty="0"/>
              <a:t>Enhanced ability to recruit, develop and retain employees, due to morale and loyalty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338233-F8D2-E92A-EA8B-7907C922C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90A5BA-689D-206D-DE4D-D9CCA9D4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599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525E5-DD8A-4960-8F04-A91BAF4C4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>
            <a:normAutofit/>
          </a:bodyPr>
          <a:lstStyle/>
          <a:p>
            <a:r>
              <a:rPr lang="en-ZA" dirty="0"/>
              <a:t>Risks of not adopting a programme of CSR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80F14-AD80-4CA1-A5DE-5DB95D71D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Legal or other responses, that is, in some cases and countries fines and imprisonment or boycott of certain events</a:t>
            </a:r>
          </a:p>
          <a:p>
            <a:pPr lvl="0"/>
            <a:r>
              <a:rPr lang="en-GB" dirty="0"/>
              <a:t>Result in failure to achieve a Unique Selling Point (USP) in a competitive arena and could miss out on a market opportunity .</a:t>
            </a:r>
          </a:p>
          <a:p>
            <a:pPr lvl="0"/>
            <a:r>
              <a:rPr lang="en-GB" dirty="0"/>
              <a:t>Reduce the chance to adopt sound governance and ethical business practices in event delivery </a:t>
            </a:r>
          </a:p>
          <a:p>
            <a:pPr lvl="0"/>
            <a:r>
              <a:rPr lang="en-GB" dirty="0"/>
              <a:t>Alienate the events work force and the local community in the host destination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E7BBD-9C2D-24BB-774B-A86CE8628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03F4-800F-F4DC-415F-5D647FE62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954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82DBB-6C8A-488E-AC6B-6EEADD954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Future changes to the industry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48FBE-EB48-4B17-841C-624952276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GB" dirty="0"/>
              <a:t>Increased threat from terrorism and political turmoil</a:t>
            </a:r>
          </a:p>
          <a:p>
            <a:r>
              <a:rPr lang="en-GB" dirty="0"/>
              <a:t>Need for thorough risk analysis/security measures</a:t>
            </a:r>
          </a:p>
          <a:p>
            <a:r>
              <a:rPr lang="en-GB" dirty="0"/>
              <a:t>Renewed focus on health and safety issues and training</a:t>
            </a:r>
          </a:p>
          <a:p>
            <a:r>
              <a:rPr lang="en-GB" dirty="0"/>
              <a:t>Data procedures an GDPR issues</a:t>
            </a:r>
          </a:p>
          <a:p>
            <a:r>
              <a:rPr lang="en-GB" dirty="0"/>
              <a:t>Increased policy, regulation and mandatory legislation</a:t>
            </a:r>
          </a:p>
          <a:p>
            <a:r>
              <a:rPr lang="en-GB" dirty="0"/>
              <a:t>Evidence of best practice and adherence to Industry standard guidelines</a:t>
            </a:r>
          </a:p>
          <a:p>
            <a:r>
              <a:rPr lang="en-GB" dirty="0"/>
              <a:t>Increased cyber security, artificial intelligence and encryption</a:t>
            </a:r>
          </a:p>
          <a:p>
            <a:r>
              <a:rPr lang="en-GB" dirty="0"/>
              <a:t>Awareness of scamming issues and fake media coverage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2344C9-3F7D-FA7C-F118-8A967B9BA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D2FB2-252D-E825-31C9-FE3047F7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83189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E52CB-3178-1B57-01E7-EC4EDEB66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Chapter summary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56059-DAA2-3953-CD5D-98E54F319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What applications can be used to post updates and create playlists and interviews with festival artists?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is livestreaming at an event and how is this used?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is the name of the legal act requiring that all UK-based companies record and report their greenhouse gas emission levels on their director reports?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are the barriers and limitations of expanding an event product or service to a global market?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What three types of regulation are detailed within this chapter?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Which Act first introduced in 2010, has been implemented to discourage event businesses from accepting ‘backhanders’ or financial bribes to secure business contracts?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C36BE9-1FD8-F029-19AA-AF7925BC6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B9BCC1-1ACF-E5B7-17F5-39EEFAE4B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024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BC28A-33E8-17BC-84A2-3EE32D701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0EF81-BD0A-0FC5-DD81-D74CD6F7B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US" dirty="0"/>
              <a:t>Devise an interesting and varied day agenda for a virtual launch of a new range of eco-friendly cosmetics. The launch is to be delivered online to an internal and external audience. </a:t>
            </a:r>
            <a:endParaRPr lang="en-GB" dirty="0"/>
          </a:p>
          <a:p>
            <a:r>
              <a:rPr lang="en-GB" dirty="0"/>
              <a:t>Put together a brief checklist to be sent out to an event agency or corporate company to evaluate the measures put in place to deliver sustainable events.</a:t>
            </a:r>
          </a:p>
          <a:p>
            <a:r>
              <a:rPr lang="en-GB" dirty="0"/>
              <a:t>Create an event registration application for an event, that is designed for a visually-impaired audience, that is easy to use and accessible.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485AA-7155-092B-89AA-FE70D2D83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AF598-FC8E-5BBD-CB6E-36D24EAFC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41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5CBC-BA6C-4CE2-BD93-6D0556602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702BC-1FE8-4B22-9687-A79EB563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rmAutofit/>
          </a:bodyPr>
          <a:lstStyle/>
          <a:p>
            <a:r>
              <a:rPr lang="en-ZA" i="1" dirty="0"/>
              <a:t>To help identify and understand: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Technical innovation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Sustainability and eco events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Global events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Legislation and regulation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ZA" dirty="0"/>
              <a:t>Social responsibility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4D12D-58FD-1B2D-CA9D-30E09731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24ED6-0C62-3C39-8EF7-7CF4430E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30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Growth of technology in events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5787074"/>
              </p:ext>
            </p:extLst>
          </p:nvPr>
        </p:nvGraphicFramePr>
        <p:xfrm>
          <a:off x="628650" y="2020888"/>
          <a:ext cx="7886700" cy="4152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748075-7C1E-14B8-4537-9F97363F5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8872A-ED14-A56E-A5FF-A6342928E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Overview of social media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dirty="0"/>
              <a:t>Easy to share quality audio visual event content as teasers, through viral videos, shared stories, X hashtags, etc.</a:t>
            </a:r>
          </a:p>
          <a:p>
            <a:r>
              <a:rPr lang="en-GB" dirty="0"/>
              <a:t>Facilitates promotional and advertising campaigns</a:t>
            </a:r>
          </a:p>
          <a:p>
            <a:r>
              <a:rPr lang="en-GB" dirty="0"/>
              <a:t>Targeted ad campaigns can be used on almost every social media site as well as lead generation </a:t>
            </a:r>
          </a:p>
          <a:p>
            <a:r>
              <a:rPr lang="en-GB" dirty="0"/>
              <a:t>Cost effective and successful marketing tool, sometimes using influencers and chat threads</a:t>
            </a:r>
          </a:p>
          <a:p>
            <a:r>
              <a:rPr lang="en-GB" dirty="0"/>
              <a:t>Social media used to track initial interest in event, sell tickets and create buzz around the event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5DEDB-C980-1E9B-61EF-3DE69A4A4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01463A-84EB-CA7C-78C0-957DB2C2C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140D7-4F26-1B78-3B57-0E910AA75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Sustainability and eco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9F97A-19EB-4DCE-2409-846A3C071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altLang="en-US" dirty="0"/>
              <a:t>Managing environmental resources responsibly and wisely</a:t>
            </a:r>
          </a:p>
          <a:p>
            <a:r>
              <a:rPr lang="en-GB" altLang="en-US" dirty="0"/>
              <a:t>Thinking about impact of humans on the world in which we live</a:t>
            </a:r>
          </a:p>
          <a:p>
            <a:r>
              <a:rPr lang="en-GB" altLang="en-US" dirty="0"/>
              <a:t>Had its origins in the subject of ecology and environmental stewardship – protecting and conserving the natural environment</a:t>
            </a:r>
          </a:p>
          <a:p>
            <a:r>
              <a:rPr lang="en-GB" altLang="en-US" dirty="0"/>
              <a:t>Developed so that simple environmental principles supplemented with concern for social and cultural environment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34BA3-53CF-FEB4-A389-F2511F53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318B3-5471-FF47-F4AE-3EEAB1876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294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499F4-109D-4E88-B1F5-D37B96D57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Areas of event sustainability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9A3294F-7190-3C70-FCF5-F46E586CE8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51" y="2030794"/>
            <a:ext cx="5756699" cy="384048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106229-5F16-C479-5ED8-510CD0967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ECCC0-F084-18F5-C947-9CA7D01F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736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45B58-655F-433C-A208-ADAD3BE2D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Reasons for increased awareness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390E2-E1A3-41A3-879C-18C2357CA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/>
          <a:lstStyle/>
          <a:p>
            <a:r>
              <a:rPr lang="en-GB" altLang="en-US" dirty="0"/>
              <a:t>Science / awareness /knowledge /education /values</a:t>
            </a:r>
          </a:p>
          <a:p>
            <a:r>
              <a:rPr lang="en-GB" altLang="en-US" dirty="0"/>
              <a:t>Law /policy /regulations </a:t>
            </a:r>
          </a:p>
          <a:p>
            <a:r>
              <a:rPr lang="en-GB" altLang="en-US" dirty="0"/>
              <a:t>Costs </a:t>
            </a:r>
          </a:p>
          <a:p>
            <a:r>
              <a:rPr lang="en-GB" altLang="en-US" dirty="0"/>
              <a:t>Competition</a:t>
            </a:r>
          </a:p>
          <a:p>
            <a:r>
              <a:rPr lang="en-GB" altLang="en-US" dirty="0"/>
              <a:t>Supply chain/related sectors</a:t>
            </a:r>
          </a:p>
          <a:p>
            <a:r>
              <a:rPr lang="en-GB" altLang="en-US" dirty="0"/>
              <a:t>Customer expectation</a:t>
            </a:r>
          </a:p>
          <a:p>
            <a:r>
              <a:rPr lang="en-GB" altLang="en-US" dirty="0"/>
              <a:t>Procurement </a:t>
            </a:r>
          </a:p>
          <a:p>
            <a:r>
              <a:rPr lang="en-GB" dirty="0"/>
              <a:t>Customer expectation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4C3FF-8846-F091-B947-34E25320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8784DF-8A1A-DC47-BC09-A9DD176F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154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5809-0957-4B40-9B0A-136A026B8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27150"/>
            <a:ext cx="7886700" cy="1325563"/>
          </a:xfrm>
        </p:spPr>
        <p:txBody>
          <a:bodyPr/>
          <a:lstStyle/>
          <a:p>
            <a:r>
              <a:rPr lang="en-GB" dirty="0"/>
              <a:t>Global events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89927-B0DC-413A-A148-34650D6AA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20388"/>
            <a:ext cx="7886700" cy="4152952"/>
          </a:xfrm>
        </p:spPr>
        <p:txBody>
          <a:bodyPr>
            <a:noAutofit/>
          </a:bodyPr>
          <a:lstStyle/>
          <a:p>
            <a:r>
              <a:rPr lang="en-GB" dirty="0"/>
              <a:t>Events and festivals have been accorded more significance due to their contribution to economic development and place promotion </a:t>
            </a:r>
          </a:p>
          <a:p>
            <a:r>
              <a:rPr lang="en-GB" dirty="0"/>
              <a:t>Destinations are often marketed for the city’s attributes and aspirations, that is, style, uniqueness, authenticity</a:t>
            </a:r>
          </a:p>
          <a:p>
            <a:r>
              <a:rPr lang="en-GB" dirty="0"/>
              <a:t>Cityscapes are now in global competition with each other</a:t>
            </a:r>
          </a:p>
          <a:p>
            <a:r>
              <a:rPr lang="en-GB" dirty="0"/>
              <a:t>Responsibility of cultural intermediaries, that is, advertising and P.R. agencies to create positive impressions of destinations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9ED99C-8B8E-83C6-EDEE-2792D2C6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</p:spPr>
        <p:txBody>
          <a:bodyPr/>
          <a:lstStyle/>
          <a:p>
            <a:r>
              <a:rPr lang="en-US"/>
              <a:t>Managing Events: Real Challenges, Real Outcomes, 2nd edn | © Liz Quick 2025 | SAGE Publishing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F5DDB6-64AD-EA10-AC1B-3EA1F084E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92C88AE8-CBB5-4822-9795-6A8E2D4AB364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738668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381C8C7F96984CBC391382C5888313" ma:contentTypeVersion="9" ma:contentTypeDescription="Create a new document." ma:contentTypeScope="" ma:versionID="e36cef1a70797179ef58b631769f4433">
  <xsd:schema xmlns:xsd="http://www.w3.org/2001/XMLSchema" xmlns:xs="http://www.w3.org/2001/XMLSchema" xmlns:p="http://schemas.microsoft.com/office/2006/metadata/properties" xmlns:ns2="60f17f7a-2bae-41ec-b25f-3cbd5b1fab1c" xmlns:ns3="3d228d34-b089-48ac-a65a-4fd6545ee7de" targetNamespace="http://schemas.microsoft.com/office/2006/metadata/properties" ma:root="true" ma:fieldsID="100e8bf08b040cd22ec7b350ed7a081c" ns2:_="" ns3:_="">
    <xsd:import namespace="60f17f7a-2bae-41ec-b25f-3cbd5b1fab1c"/>
    <xsd:import namespace="3d228d34-b089-48ac-a65a-4fd6545ee7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Test" minOccurs="0"/>
                <xsd:element ref="ns2:Category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f17f7a-2bae-41ec-b25f-3cbd5b1fa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Test" ma:index="10" nillable="true" ma:displayName="Description" ma:format="Dropdown" ma:internalName="Test">
      <xsd:simpleType>
        <xsd:restriction base="dms:Note">
          <xsd:maxLength value="255"/>
        </xsd:restriction>
      </xsd:simpleType>
    </xsd:element>
    <xsd:element name="Category" ma:index="11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228d34-b089-48ac-a65a-4fd6545ee7d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st xmlns="60f17f7a-2bae-41ec-b25f-3cbd5b1fab1c">A template for authors to create PPT decks</Test>
    <Category xmlns="60f17f7a-2bae-41ec-b25f-3cbd5b1fab1c">Template</Category>
  </documentManagement>
</p:properties>
</file>

<file path=customXml/itemProps1.xml><?xml version="1.0" encoding="utf-8"?>
<ds:datastoreItem xmlns:ds="http://schemas.openxmlformats.org/officeDocument/2006/customXml" ds:itemID="{D3DAAAEC-DF27-48DC-89A0-17676F34F1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51617D-E643-439E-AB19-5DFDEF8A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f17f7a-2bae-41ec-b25f-3cbd5b1fab1c"/>
    <ds:schemaRef ds:uri="3d228d34-b089-48ac-a65a-4fd6545ee7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A5713B-6BBA-4723-BB0D-65300729C9C0}">
  <ds:schemaRefs>
    <ds:schemaRef ds:uri="http://schemas.microsoft.com/office/2006/metadata/properties"/>
    <ds:schemaRef ds:uri="http://schemas.microsoft.com/office/infopath/2007/PartnerControls"/>
    <ds:schemaRef ds:uri="60f17f7a-2bae-41ec-b25f-3cbd5b1fab1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44</TotalTime>
  <Words>1638</Words>
  <Application>Microsoft Office PowerPoint</Application>
  <PresentationFormat>On-screen Show (4:3)</PresentationFormat>
  <Paragraphs>176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Courier New</vt:lpstr>
      <vt:lpstr>Times New Roman</vt:lpstr>
      <vt:lpstr>CDC PPT master theme</vt:lpstr>
      <vt:lpstr>PowerPoint Presentation</vt:lpstr>
      <vt:lpstr>Chapter 9  Trends and issues</vt:lpstr>
      <vt:lpstr>Learning objectives</vt:lpstr>
      <vt:lpstr>Growth of technology in events</vt:lpstr>
      <vt:lpstr>Overview of social media</vt:lpstr>
      <vt:lpstr>Sustainability and eco events</vt:lpstr>
      <vt:lpstr>Areas of event sustainability</vt:lpstr>
      <vt:lpstr>Reasons for increased awareness</vt:lpstr>
      <vt:lpstr>Global events (1 of 2)</vt:lpstr>
      <vt:lpstr>Global events (2 of 2)</vt:lpstr>
      <vt:lpstr>Areas of globalisation</vt:lpstr>
      <vt:lpstr>Legislation and regulation (1 of 2)</vt:lpstr>
      <vt:lpstr>Legislation and regulation (2 of 2)</vt:lpstr>
      <vt:lpstr>Reasons event regulations exist </vt:lpstr>
      <vt:lpstr> Types of regulation</vt:lpstr>
      <vt:lpstr>Regulatory institutions</vt:lpstr>
      <vt:lpstr>Policy stakeholders</vt:lpstr>
      <vt:lpstr>The future of regulation in events</vt:lpstr>
      <vt:lpstr>Social responsibility</vt:lpstr>
      <vt:lpstr>Benefits of Corporate Social Responsibility (CSR) programmes</vt:lpstr>
      <vt:lpstr>Risks of not adopting a programme of CSR</vt:lpstr>
      <vt:lpstr>Future changes to the industry</vt:lpstr>
      <vt:lpstr>Chapter summary questions</vt:lpstr>
      <vt:lpstr>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Day of Class slide in Chapter 1</dc:title>
  <dc:creator>Judi Burger</dc:creator>
  <cp:lastModifiedBy>Gimmy</cp:lastModifiedBy>
  <cp:revision>126</cp:revision>
  <dcterms:created xsi:type="dcterms:W3CDTF">2021-01-19T14:50:48Z</dcterms:created>
  <dcterms:modified xsi:type="dcterms:W3CDTF">2025-01-28T11:47:42Z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0x01010020381C8C7F96984CBC391382C5888313</vt:lpwstr>
  </property>
</Properties>
</file>